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325"/>
    <a:srgbClr val="A3B9E1"/>
    <a:srgbClr val="7E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598F0-B80C-44D8-A78E-7AB53D78EB2C}" v="385" dt="2021-03-03T08:57:31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тя Стар" userId="728e15500cf2205b" providerId="LiveId" clId="{D64598F0-B80C-44D8-A78E-7AB53D78EB2C}"/>
    <pc:docChg chg="undo redo custSel addSld modSld sldOrd">
      <pc:chgData name="Катя Стар" userId="728e15500cf2205b" providerId="LiveId" clId="{D64598F0-B80C-44D8-A78E-7AB53D78EB2C}" dt="2021-03-03T08:59:16.254" v="4351" actId="207"/>
      <pc:docMkLst>
        <pc:docMk/>
      </pc:docMkLst>
      <pc:sldChg chg="addSp delSp modSp new mod">
        <pc:chgData name="Катя Стар" userId="728e15500cf2205b" providerId="LiveId" clId="{D64598F0-B80C-44D8-A78E-7AB53D78EB2C}" dt="2021-03-03T04:14:55.020" v="2169" actId="207"/>
        <pc:sldMkLst>
          <pc:docMk/>
          <pc:sldMk cId="3935586413" sldId="256"/>
        </pc:sldMkLst>
        <pc:spChg chg="del">
          <ac:chgData name="Катя Стар" userId="728e15500cf2205b" providerId="LiveId" clId="{D64598F0-B80C-44D8-A78E-7AB53D78EB2C}" dt="2021-03-02T17:07:58.109" v="2" actId="478"/>
          <ac:spMkLst>
            <pc:docMk/>
            <pc:sldMk cId="3935586413" sldId="256"/>
            <ac:spMk id="2" creationId="{7D60C79F-E531-4399-8759-E5819B221DF6}"/>
          </ac:spMkLst>
        </pc:spChg>
        <pc:spChg chg="del">
          <ac:chgData name="Катя Стар" userId="728e15500cf2205b" providerId="LiveId" clId="{D64598F0-B80C-44D8-A78E-7AB53D78EB2C}" dt="2021-03-02T17:07:58.109" v="2" actId="478"/>
          <ac:spMkLst>
            <pc:docMk/>
            <pc:sldMk cId="3935586413" sldId="256"/>
            <ac:spMk id="3" creationId="{5BD05644-2157-419C-9585-9BA5BFAAE3B8}"/>
          </ac:spMkLst>
        </pc:spChg>
        <pc:spChg chg="add mod ord">
          <ac:chgData name="Катя Стар" userId="728e15500cf2205b" providerId="LiveId" clId="{D64598F0-B80C-44D8-A78E-7AB53D78EB2C}" dt="2021-03-02T17:31:47.661" v="678" actId="1076"/>
          <ac:spMkLst>
            <pc:docMk/>
            <pc:sldMk cId="3935586413" sldId="256"/>
            <ac:spMk id="4" creationId="{0B7ADC8B-3961-4205-91FC-C69D2AC2309F}"/>
          </ac:spMkLst>
        </pc:spChg>
        <pc:spChg chg="add mod">
          <ac:chgData name="Катя Стар" userId="728e15500cf2205b" providerId="LiveId" clId="{D64598F0-B80C-44D8-A78E-7AB53D78EB2C}" dt="2021-03-02T17:28:54.555" v="365" actId="208"/>
          <ac:spMkLst>
            <pc:docMk/>
            <pc:sldMk cId="3935586413" sldId="256"/>
            <ac:spMk id="7" creationId="{A238CB91-F54E-4726-987C-84739A5F3C19}"/>
          </ac:spMkLst>
        </pc:spChg>
        <pc:spChg chg="add mod ord">
          <ac:chgData name="Катя Стар" userId="728e15500cf2205b" providerId="LiveId" clId="{D64598F0-B80C-44D8-A78E-7AB53D78EB2C}" dt="2021-03-02T17:33:14.313" v="688" actId="1076"/>
          <ac:spMkLst>
            <pc:docMk/>
            <pc:sldMk cId="3935586413" sldId="256"/>
            <ac:spMk id="8" creationId="{894A9872-AB41-4556-83C7-87D11ACD0A2B}"/>
          </ac:spMkLst>
        </pc:spChg>
        <pc:spChg chg="add mod">
          <ac:chgData name="Катя Стар" userId="728e15500cf2205b" providerId="LiveId" clId="{D64598F0-B80C-44D8-A78E-7AB53D78EB2C}" dt="2021-03-03T04:14:55.020" v="2169" actId="207"/>
          <ac:spMkLst>
            <pc:docMk/>
            <pc:sldMk cId="3935586413" sldId="256"/>
            <ac:spMk id="11" creationId="{10FCCCB6-732C-4E09-B10C-2C72E450956A}"/>
          </ac:spMkLst>
        </pc:spChg>
        <pc:spChg chg="add mod ord">
          <ac:chgData name="Катя Стар" userId="728e15500cf2205b" providerId="LiveId" clId="{D64598F0-B80C-44D8-A78E-7AB53D78EB2C}" dt="2021-03-02T17:31:29.673" v="677" actId="1076"/>
          <ac:spMkLst>
            <pc:docMk/>
            <pc:sldMk cId="3935586413" sldId="256"/>
            <ac:spMk id="12" creationId="{CB3A2229-2EB3-427F-AE7B-54464A36DD0C}"/>
          </ac:spMkLst>
        </pc:spChg>
        <pc:spChg chg="add mod">
          <ac:chgData name="Катя Стар" userId="728e15500cf2205b" providerId="LiveId" clId="{D64598F0-B80C-44D8-A78E-7AB53D78EB2C}" dt="2021-03-02T17:33:26.960" v="717" actId="207"/>
          <ac:spMkLst>
            <pc:docMk/>
            <pc:sldMk cId="3935586413" sldId="256"/>
            <ac:spMk id="13" creationId="{E7F8CE1A-BE95-46FB-85D5-1D3AE818907B}"/>
          </ac:spMkLst>
        </pc:spChg>
        <pc:picChg chg="add mod ord modCrop">
          <ac:chgData name="Катя Стар" userId="728e15500cf2205b" providerId="LiveId" clId="{D64598F0-B80C-44D8-A78E-7AB53D78EB2C}" dt="2021-03-02T17:12:26.272" v="30" actId="1076"/>
          <ac:picMkLst>
            <pc:docMk/>
            <pc:sldMk cId="3935586413" sldId="256"/>
            <ac:picMk id="6" creationId="{4BB9241A-BE1C-4361-A890-5FBFBAB3AAFA}"/>
          </ac:picMkLst>
        </pc:picChg>
        <pc:picChg chg="add del mod">
          <ac:chgData name="Катя Стар" userId="728e15500cf2205b" providerId="LiveId" clId="{D64598F0-B80C-44D8-A78E-7AB53D78EB2C}" dt="2021-03-02T17:35:51.666" v="732" actId="478"/>
          <ac:picMkLst>
            <pc:docMk/>
            <pc:sldMk cId="3935586413" sldId="256"/>
            <ac:picMk id="10" creationId="{3E433480-9E76-4F94-90DD-072B1997AA78}"/>
          </ac:picMkLst>
        </pc:picChg>
        <pc:picChg chg="add del mod">
          <ac:chgData name="Катя Стар" userId="728e15500cf2205b" providerId="LiveId" clId="{D64598F0-B80C-44D8-A78E-7AB53D78EB2C}" dt="2021-03-02T17:35:52.980" v="733" actId="478"/>
          <ac:picMkLst>
            <pc:docMk/>
            <pc:sldMk cId="3935586413" sldId="256"/>
            <ac:picMk id="15" creationId="{19738837-1A3A-43E2-856F-0D231B8D8C36}"/>
          </ac:picMkLst>
        </pc:picChg>
      </pc:sldChg>
      <pc:sldChg chg="addSp delSp modSp new mod setBg">
        <pc:chgData name="Катя Стар" userId="728e15500cf2205b" providerId="LiveId" clId="{D64598F0-B80C-44D8-A78E-7AB53D78EB2C}" dt="2021-03-03T05:18:45.755" v="3402" actId="207"/>
        <pc:sldMkLst>
          <pc:docMk/>
          <pc:sldMk cId="1287838621" sldId="257"/>
        </pc:sldMkLst>
        <pc:spChg chg="del">
          <ac:chgData name="Катя Стар" userId="728e15500cf2205b" providerId="LiveId" clId="{D64598F0-B80C-44D8-A78E-7AB53D78EB2C}" dt="2021-03-02T17:16:57.553" v="145" actId="478"/>
          <ac:spMkLst>
            <pc:docMk/>
            <pc:sldMk cId="1287838621" sldId="257"/>
            <ac:spMk id="2" creationId="{C56F6FAC-228E-4895-9BE3-F0F4E5EED335}"/>
          </ac:spMkLst>
        </pc:spChg>
        <pc:spChg chg="del">
          <ac:chgData name="Катя Стар" userId="728e15500cf2205b" providerId="LiveId" clId="{D64598F0-B80C-44D8-A78E-7AB53D78EB2C}" dt="2021-03-02T17:16:57.553" v="145" actId="478"/>
          <ac:spMkLst>
            <pc:docMk/>
            <pc:sldMk cId="1287838621" sldId="257"/>
            <ac:spMk id="3" creationId="{BAF61074-29AD-470B-8776-7B6F28AA83D5}"/>
          </ac:spMkLst>
        </pc:spChg>
        <pc:spChg chg="add mod ord">
          <ac:chgData name="Катя Стар" userId="728e15500cf2205b" providerId="LiveId" clId="{D64598F0-B80C-44D8-A78E-7AB53D78EB2C}" dt="2021-03-02T19:31:50.928" v="2166" actId="1076"/>
          <ac:spMkLst>
            <pc:docMk/>
            <pc:sldMk cId="1287838621" sldId="257"/>
            <ac:spMk id="6" creationId="{473DAA2C-7209-4EA5-9E06-BCFFD74470E3}"/>
          </ac:spMkLst>
        </pc:spChg>
        <pc:spChg chg="add del mod">
          <ac:chgData name="Катя Стар" userId="728e15500cf2205b" providerId="LiveId" clId="{D64598F0-B80C-44D8-A78E-7AB53D78EB2C}" dt="2021-03-02T17:43:37.209" v="792" actId="478"/>
          <ac:spMkLst>
            <pc:docMk/>
            <pc:sldMk cId="1287838621" sldId="257"/>
            <ac:spMk id="7" creationId="{8AF9929D-ABCA-4259-AA7E-9CF7CD432930}"/>
          </ac:spMkLst>
        </pc:spChg>
        <pc:spChg chg="add del mod">
          <ac:chgData name="Катя Стар" userId="728e15500cf2205b" providerId="LiveId" clId="{D64598F0-B80C-44D8-A78E-7AB53D78EB2C}" dt="2021-03-02T17:43:56.190" v="794"/>
          <ac:spMkLst>
            <pc:docMk/>
            <pc:sldMk cId="1287838621" sldId="257"/>
            <ac:spMk id="8" creationId="{745558D6-23AA-48BA-8E0B-8FFFED10AA86}"/>
          </ac:spMkLst>
        </pc:spChg>
        <pc:spChg chg="add mod ord">
          <ac:chgData name="Катя Стар" userId="728e15500cf2205b" providerId="LiveId" clId="{D64598F0-B80C-44D8-A78E-7AB53D78EB2C}" dt="2021-03-02T19:31:58.314" v="2167" actId="1076"/>
          <ac:spMkLst>
            <pc:docMk/>
            <pc:sldMk cId="1287838621" sldId="257"/>
            <ac:spMk id="12" creationId="{53FE53DE-25CE-4447-998B-B985847CB131}"/>
          </ac:spMkLst>
        </pc:spChg>
        <pc:spChg chg="add mod">
          <ac:chgData name="Катя Стар" userId="728e15500cf2205b" providerId="LiveId" clId="{D64598F0-B80C-44D8-A78E-7AB53D78EB2C}" dt="2021-03-02T19:32:06.412" v="2168" actId="1076"/>
          <ac:spMkLst>
            <pc:docMk/>
            <pc:sldMk cId="1287838621" sldId="257"/>
            <ac:spMk id="13" creationId="{287BA60F-CE4A-424F-9C41-E1A79F8053ED}"/>
          </ac:spMkLst>
        </pc:spChg>
        <pc:spChg chg="add mod">
          <ac:chgData name="Катя Стар" userId="728e15500cf2205b" providerId="LiveId" clId="{D64598F0-B80C-44D8-A78E-7AB53D78EB2C}" dt="2021-03-03T05:18:45.755" v="3402" actId="207"/>
          <ac:spMkLst>
            <pc:docMk/>
            <pc:sldMk cId="1287838621" sldId="257"/>
            <ac:spMk id="14" creationId="{08365CFF-35C6-42EC-9A6C-3D123D2F02B4}"/>
          </ac:spMkLst>
        </pc:spChg>
        <pc:spChg chg="add mod">
          <ac:chgData name="Катя Стар" userId="728e15500cf2205b" providerId="LiveId" clId="{D64598F0-B80C-44D8-A78E-7AB53D78EB2C}" dt="2021-03-02T19:22:16.227" v="2084" actId="207"/>
          <ac:spMkLst>
            <pc:docMk/>
            <pc:sldMk cId="1287838621" sldId="257"/>
            <ac:spMk id="15" creationId="{0CEDD179-999F-46FB-9140-083367F6BF60}"/>
          </ac:spMkLst>
        </pc:spChg>
        <pc:spChg chg="add del mod">
          <ac:chgData name="Катя Стар" userId="728e15500cf2205b" providerId="LiveId" clId="{D64598F0-B80C-44D8-A78E-7AB53D78EB2C}" dt="2021-03-02T19:26:48.393" v="2095" actId="478"/>
          <ac:spMkLst>
            <pc:docMk/>
            <pc:sldMk cId="1287838621" sldId="257"/>
            <ac:spMk id="17" creationId="{C4FE56F9-D4CE-4526-9D49-277DF89C8568}"/>
          </ac:spMkLst>
        </pc:spChg>
        <pc:spChg chg="add mod">
          <ac:chgData name="Катя Стар" userId="728e15500cf2205b" providerId="LiveId" clId="{D64598F0-B80C-44D8-A78E-7AB53D78EB2C}" dt="2021-03-02T19:31:13.677" v="2162" actId="1582"/>
          <ac:spMkLst>
            <pc:docMk/>
            <pc:sldMk cId="1287838621" sldId="257"/>
            <ac:spMk id="18" creationId="{D5EE84E4-FDE1-4FCF-B885-4F5924713E38}"/>
          </ac:spMkLst>
        </pc:spChg>
        <pc:spChg chg="add mod">
          <ac:chgData name="Катя Стар" userId="728e15500cf2205b" providerId="LiveId" clId="{D64598F0-B80C-44D8-A78E-7AB53D78EB2C}" dt="2021-03-02T19:31:30.856" v="2164" actId="1582"/>
          <ac:spMkLst>
            <pc:docMk/>
            <pc:sldMk cId="1287838621" sldId="257"/>
            <ac:spMk id="19" creationId="{15DA1743-6450-44EF-A85F-2343ED9AC56F}"/>
          </ac:spMkLst>
        </pc:spChg>
        <pc:spChg chg="add del mod">
          <ac:chgData name="Катя Стар" userId="728e15500cf2205b" providerId="LiveId" clId="{D64598F0-B80C-44D8-A78E-7AB53D78EB2C}" dt="2021-03-02T19:29:25.084" v="2129" actId="478"/>
          <ac:spMkLst>
            <pc:docMk/>
            <pc:sldMk cId="1287838621" sldId="257"/>
            <ac:spMk id="20" creationId="{B5B7A369-EE92-4DCF-9BB0-94D2C0B51B3A}"/>
          </ac:spMkLst>
        </pc:spChg>
        <pc:spChg chg="add mod">
          <ac:chgData name="Катя Стар" userId="728e15500cf2205b" providerId="LiveId" clId="{D64598F0-B80C-44D8-A78E-7AB53D78EB2C}" dt="2021-03-02T19:31:22.625" v="2163" actId="1582"/>
          <ac:spMkLst>
            <pc:docMk/>
            <pc:sldMk cId="1287838621" sldId="257"/>
            <ac:spMk id="21" creationId="{99F51B2E-CF97-43C5-8862-EA8CE20195F3}"/>
          </ac:spMkLst>
        </pc:spChg>
        <pc:spChg chg="add mod">
          <ac:chgData name="Катя Стар" userId="728e15500cf2205b" providerId="LiveId" clId="{D64598F0-B80C-44D8-A78E-7AB53D78EB2C}" dt="2021-03-02T19:31:37.573" v="2165" actId="1582"/>
          <ac:spMkLst>
            <pc:docMk/>
            <pc:sldMk cId="1287838621" sldId="257"/>
            <ac:spMk id="22" creationId="{03BA0C38-235D-4E18-84DE-A629E9261496}"/>
          </ac:spMkLst>
        </pc:spChg>
        <pc:grpChg chg="add mod">
          <ac:chgData name="Катя Стар" userId="728e15500cf2205b" providerId="LiveId" clId="{D64598F0-B80C-44D8-A78E-7AB53D78EB2C}" dt="2021-03-02T19:29:40.844" v="2138" actId="1076"/>
          <ac:grpSpMkLst>
            <pc:docMk/>
            <pc:sldMk cId="1287838621" sldId="257"/>
            <ac:grpSpMk id="16" creationId="{BC42C546-E543-4A82-828A-22D78727AD2A}"/>
          </ac:grpSpMkLst>
        </pc:grpChg>
        <pc:picChg chg="add del mod">
          <ac:chgData name="Катя Стар" userId="728e15500cf2205b" providerId="LiveId" clId="{D64598F0-B80C-44D8-A78E-7AB53D78EB2C}" dt="2021-03-02T17:48:00.110" v="800" actId="478"/>
          <ac:picMkLst>
            <pc:docMk/>
            <pc:sldMk cId="1287838621" sldId="257"/>
            <ac:picMk id="4" creationId="{97398B40-1A4F-4E1F-964C-F888584310D7}"/>
          </ac:picMkLst>
        </pc:picChg>
        <pc:picChg chg="add mod ord">
          <ac:chgData name="Катя Стар" userId="728e15500cf2205b" providerId="LiveId" clId="{D64598F0-B80C-44D8-A78E-7AB53D78EB2C}" dt="2021-03-02T18:14:13.580" v="1337" actId="1076"/>
          <ac:picMkLst>
            <pc:docMk/>
            <pc:sldMk cId="1287838621" sldId="257"/>
            <ac:picMk id="5" creationId="{85BE3D34-76EF-43DC-931B-B11D00E109BF}"/>
          </ac:picMkLst>
        </pc:picChg>
        <pc:picChg chg="add del mod ord modCrop">
          <ac:chgData name="Катя Стар" userId="728e15500cf2205b" providerId="LiveId" clId="{D64598F0-B80C-44D8-A78E-7AB53D78EB2C}" dt="2021-03-02T18:14:00.003" v="1334" actId="1076"/>
          <ac:picMkLst>
            <pc:docMk/>
            <pc:sldMk cId="1287838621" sldId="257"/>
            <ac:picMk id="10" creationId="{58E42933-701A-4EC7-A6D2-FA352CE6AA00}"/>
          </ac:picMkLst>
        </pc:picChg>
      </pc:sldChg>
      <pc:sldChg chg="addSp delSp modSp new mod">
        <pc:chgData name="Катя Стар" userId="728e15500cf2205b" providerId="LiveId" clId="{D64598F0-B80C-44D8-A78E-7AB53D78EB2C}" dt="2021-03-03T04:15:58.073" v="2174" actId="207"/>
        <pc:sldMkLst>
          <pc:docMk/>
          <pc:sldMk cId="3894650693" sldId="258"/>
        </pc:sldMkLst>
        <pc:spChg chg="del">
          <ac:chgData name="Катя Стар" userId="728e15500cf2205b" providerId="LiveId" clId="{D64598F0-B80C-44D8-A78E-7AB53D78EB2C}" dt="2021-03-02T18:10:55.614" v="1237" actId="478"/>
          <ac:spMkLst>
            <pc:docMk/>
            <pc:sldMk cId="3894650693" sldId="258"/>
            <ac:spMk id="2" creationId="{6E30DCDC-F7BC-4EAA-9E47-531455A3230B}"/>
          </ac:spMkLst>
        </pc:spChg>
        <pc:spChg chg="del">
          <ac:chgData name="Катя Стар" userId="728e15500cf2205b" providerId="LiveId" clId="{D64598F0-B80C-44D8-A78E-7AB53D78EB2C}" dt="2021-03-02T18:10:55.614" v="1237" actId="478"/>
          <ac:spMkLst>
            <pc:docMk/>
            <pc:sldMk cId="3894650693" sldId="258"/>
            <ac:spMk id="3" creationId="{BC183A16-3A92-4367-B45E-3712B06A0A5A}"/>
          </ac:spMkLst>
        </pc:spChg>
        <pc:spChg chg="add mod ord">
          <ac:chgData name="Катя Стар" userId="728e15500cf2205b" providerId="LiveId" clId="{D64598F0-B80C-44D8-A78E-7AB53D78EB2C}" dt="2021-03-03T04:15:17.260" v="2170" actId="207"/>
          <ac:spMkLst>
            <pc:docMk/>
            <pc:sldMk cId="3894650693" sldId="258"/>
            <ac:spMk id="4" creationId="{624132E7-05F0-4858-A7C9-E686503230EA}"/>
          </ac:spMkLst>
        </pc:spChg>
        <pc:spChg chg="add mod">
          <ac:chgData name="Катя Стар" userId="728e15500cf2205b" providerId="LiveId" clId="{D64598F0-B80C-44D8-A78E-7AB53D78EB2C}" dt="2021-03-02T18:11:58.093" v="1263" actId="1076"/>
          <ac:spMkLst>
            <pc:docMk/>
            <pc:sldMk cId="3894650693" sldId="258"/>
            <ac:spMk id="5" creationId="{8F799DD5-5BC1-4763-9E93-5EC40BE48FF1}"/>
          </ac:spMkLst>
        </pc:spChg>
        <pc:spChg chg="add mod ord">
          <ac:chgData name="Катя Стар" userId="728e15500cf2205b" providerId="LiveId" clId="{D64598F0-B80C-44D8-A78E-7AB53D78EB2C}" dt="2021-03-02T18:12:10.842" v="1265" actId="207"/>
          <ac:spMkLst>
            <pc:docMk/>
            <pc:sldMk cId="3894650693" sldId="258"/>
            <ac:spMk id="6" creationId="{A658E8F7-2696-4DDD-B6C4-AF7D361F10FD}"/>
          </ac:spMkLst>
        </pc:spChg>
        <pc:spChg chg="add mod">
          <ac:chgData name="Катя Стар" userId="728e15500cf2205b" providerId="LiveId" clId="{D64598F0-B80C-44D8-A78E-7AB53D78EB2C}" dt="2021-03-02T18:51:06.673" v="1818" actId="1076"/>
          <ac:spMkLst>
            <pc:docMk/>
            <pc:sldMk cId="3894650693" sldId="258"/>
            <ac:spMk id="7" creationId="{00401591-D633-4553-9DC4-CB7A2069B483}"/>
          </ac:spMkLst>
        </pc:spChg>
        <pc:spChg chg="add mod">
          <ac:chgData name="Катя Стар" userId="728e15500cf2205b" providerId="LiveId" clId="{D64598F0-B80C-44D8-A78E-7AB53D78EB2C}" dt="2021-03-02T18:51:28.683" v="1821" actId="1076"/>
          <ac:spMkLst>
            <pc:docMk/>
            <pc:sldMk cId="3894650693" sldId="258"/>
            <ac:spMk id="8" creationId="{68A39EF1-CFAB-4EEC-968D-B4E0F1AF0EE9}"/>
          </ac:spMkLst>
        </pc:spChg>
        <pc:spChg chg="add del mod">
          <ac:chgData name="Катя Стар" userId="728e15500cf2205b" providerId="LiveId" clId="{D64598F0-B80C-44D8-A78E-7AB53D78EB2C}" dt="2021-03-02T18:19:38.885" v="1392" actId="478"/>
          <ac:spMkLst>
            <pc:docMk/>
            <pc:sldMk cId="3894650693" sldId="258"/>
            <ac:spMk id="9" creationId="{5843347A-5559-42DC-8B24-DDD3121FAC27}"/>
          </ac:spMkLst>
        </pc:spChg>
        <pc:spChg chg="add mod">
          <ac:chgData name="Катя Стар" userId="728e15500cf2205b" providerId="LiveId" clId="{D64598F0-B80C-44D8-A78E-7AB53D78EB2C}" dt="2021-03-03T04:15:28.398" v="2172" actId="207"/>
          <ac:spMkLst>
            <pc:docMk/>
            <pc:sldMk cId="3894650693" sldId="258"/>
            <ac:spMk id="10" creationId="{F8D1AA68-DBF2-4E86-A817-E9D92DCCA05D}"/>
          </ac:spMkLst>
        </pc:spChg>
        <pc:spChg chg="add mod">
          <ac:chgData name="Катя Стар" userId="728e15500cf2205b" providerId="LiveId" clId="{D64598F0-B80C-44D8-A78E-7AB53D78EB2C}" dt="2021-03-02T18:52:19.685" v="1830" actId="1076"/>
          <ac:spMkLst>
            <pc:docMk/>
            <pc:sldMk cId="3894650693" sldId="258"/>
            <ac:spMk id="12" creationId="{65F8136A-8F00-46A4-949E-DCB414BF4772}"/>
          </ac:spMkLst>
        </pc:spChg>
        <pc:spChg chg="add mod">
          <ac:chgData name="Катя Стар" userId="728e15500cf2205b" providerId="LiveId" clId="{D64598F0-B80C-44D8-A78E-7AB53D78EB2C}" dt="2021-03-02T18:50:05.079" v="1810" actId="1076"/>
          <ac:spMkLst>
            <pc:docMk/>
            <pc:sldMk cId="3894650693" sldId="258"/>
            <ac:spMk id="13" creationId="{5C0C17D1-2027-4807-8525-87BD70D36574}"/>
          </ac:spMkLst>
        </pc:spChg>
        <pc:spChg chg="add mod">
          <ac:chgData name="Катя Стар" userId="728e15500cf2205b" providerId="LiveId" clId="{D64598F0-B80C-44D8-A78E-7AB53D78EB2C}" dt="2021-03-02T18:52:27.739" v="1831" actId="1076"/>
          <ac:spMkLst>
            <pc:docMk/>
            <pc:sldMk cId="3894650693" sldId="258"/>
            <ac:spMk id="14" creationId="{80182C42-CC55-4640-BBF5-E10B4C2F068A}"/>
          </ac:spMkLst>
        </pc:spChg>
        <pc:spChg chg="add mod ord">
          <ac:chgData name="Катя Стар" userId="728e15500cf2205b" providerId="LiveId" clId="{D64598F0-B80C-44D8-A78E-7AB53D78EB2C}" dt="2021-03-02T18:52:16.854" v="1829" actId="1076"/>
          <ac:spMkLst>
            <pc:docMk/>
            <pc:sldMk cId="3894650693" sldId="258"/>
            <ac:spMk id="15" creationId="{0877C712-4AB2-4EA4-B4EA-57EF76E8237E}"/>
          </ac:spMkLst>
        </pc:spChg>
        <pc:grpChg chg="add mod">
          <ac:chgData name="Катя Стар" userId="728e15500cf2205b" providerId="LiveId" clId="{D64598F0-B80C-44D8-A78E-7AB53D78EB2C}" dt="2021-03-02T18:51:32.493" v="1822" actId="1076"/>
          <ac:grpSpMkLst>
            <pc:docMk/>
            <pc:sldMk cId="3894650693" sldId="258"/>
            <ac:grpSpMk id="18" creationId="{7268A12B-36EE-4042-8B09-14AD0F324D65}"/>
          </ac:grpSpMkLst>
        </pc:grpChg>
        <pc:picChg chg="add mod">
          <ac:chgData name="Катя Стар" userId="728e15500cf2205b" providerId="LiveId" clId="{D64598F0-B80C-44D8-A78E-7AB53D78EB2C}" dt="2021-03-03T04:15:58.073" v="2174" actId="207"/>
          <ac:picMkLst>
            <pc:docMk/>
            <pc:sldMk cId="3894650693" sldId="258"/>
            <ac:picMk id="17" creationId="{C669C745-B489-404D-8351-09AA032680EA}"/>
          </ac:picMkLst>
        </pc:picChg>
        <pc:picChg chg="add mod">
          <ac:chgData name="Катя Стар" userId="728e15500cf2205b" providerId="LiveId" clId="{D64598F0-B80C-44D8-A78E-7AB53D78EB2C}" dt="2021-03-02T18:34:23.072" v="1538" actId="408"/>
          <ac:picMkLst>
            <pc:docMk/>
            <pc:sldMk cId="3894650693" sldId="258"/>
            <ac:picMk id="19" creationId="{5AA9CCB9-E0BE-4E18-8399-D5ABF28E0F47}"/>
          </ac:picMkLst>
        </pc:picChg>
        <pc:picChg chg="add mod">
          <ac:chgData name="Катя Стар" userId="728e15500cf2205b" providerId="LiveId" clId="{D64598F0-B80C-44D8-A78E-7AB53D78EB2C}" dt="2021-03-02T18:34:18.556" v="1537" actId="554"/>
          <ac:picMkLst>
            <pc:docMk/>
            <pc:sldMk cId="3894650693" sldId="258"/>
            <ac:picMk id="20" creationId="{3F10B99A-C788-4CF6-9106-6A51E408655E}"/>
          </ac:picMkLst>
        </pc:picChg>
      </pc:sldChg>
      <pc:sldChg chg="addSp delSp modSp new mod setBg">
        <pc:chgData name="Катя Стар" userId="728e15500cf2205b" providerId="LiveId" clId="{D64598F0-B80C-44D8-A78E-7AB53D78EB2C}" dt="2021-03-03T04:38:57.363" v="2874" actId="113"/>
        <pc:sldMkLst>
          <pc:docMk/>
          <pc:sldMk cId="3756474105" sldId="259"/>
        </pc:sldMkLst>
        <pc:spChg chg="del">
          <ac:chgData name="Катя Стар" userId="728e15500cf2205b" providerId="LiveId" clId="{D64598F0-B80C-44D8-A78E-7AB53D78EB2C}" dt="2021-03-02T18:36:18.851" v="1566" actId="478"/>
          <ac:spMkLst>
            <pc:docMk/>
            <pc:sldMk cId="3756474105" sldId="259"/>
            <ac:spMk id="2" creationId="{77C4C963-F6BF-49B2-B7EF-DF3C40B5582B}"/>
          </ac:spMkLst>
        </pc:spChg>
        <pc:spChg chg="del">
          <ac:chgData name="Катя Стар" userId="728e15500cf2205b" providerId="LiveId" clId="{D64598F0-B80C-44D8-A78E-7AB53D78EB2C}" dt="2021-03-02T18:36:18.851" v="1566" actId="478"/>
          <ac:spMkLst>
            <pc:docMk/>
            <pc:sldMk cId="3756474105" sldId="259"/>
            <ac:spMk id="3" creationId="{71698FDA-9328-4853-90E8-FB6F7A76712E}"/>
          </ac:spMkLst>
        </pc:spChg>
        <pc:spChg chg="add mod ord">
          <ac:chgData name="Катя Стар" userId="728e15500cf2205b" providerId="LiveId" clId="{D64598F0-B80C-44D8-A78E-7AB53D78EB2C}" dt="2021-03-03T04:24:23.335" v="2655" actId="1076"/>
          <ac:spMkLst>
            <pc:docMk/>
            <pc:sldMk cId="3756474105" sldId="259"/>
            <ac:spMk id="4" creationId="{7FFD96FB-5473-4534-A932-D772FFC8392E}"/>
          </ac:spMkLst>
        </pc:spChg>
        <pc:spChg chg="add mod">
          <ac:chgData name="Катя Стар" userId="728e15500cf2205b" providerId="LiveId" clId="{D64598F0-B80C-44D8-A78E-7AB53D78EB2C}" dt="2021-03-03T04:32:06.037" v="2778" actId="1037"/>
          <ac:spMkLst>
            <pc:docMk/>
            <pc:sldMk cId="3756474105" sldId="259"/>
            <ac:spMk id="5" creationId="{2EF35E74-D5AE-4F20-B557-F1B057969CE9}"/>
          </ac:spMkLst>
        </pc:spChg>
        <pc:spChg chg="add mod">
          <ac:chgData name="Катя Стар" userId="728e15500cf2205b" providerId="LiveId" clId="{D64598F0-B80C-44D8-A78E-7AB53D78EB2C}" dt="2021-03-03T04:30:55.338" v="2757" actId="1038"/>
          <ac:spMkLst>
            <pc:docMk/>
            <pc:sldMk cId="3756474105" sldId="259"/>
            <ac:spMk id="6" creationId="{90E8C90D-1A75-442E-B4EC-F5E9C5197EA1}"/>
          </ac:spMkLst>
        </pc:spChg>
        <pc:spChg chg="add mod">
          <ac:chgData name="Катя Стар" userId="728e15500cf2205b" providerId="LiveId" clId="{D64598F0-B80C-44D8-A78E-7AB53D78EB2C}" dt="2021-03-03T04:26:33.600" v="2674" actId="1076"/>
          <ac:spMkLst>
            <pc:docMk/>
            <pc:sldMk cId="3756474105" sldId="259"/>
            <ac:spMk id="7" creationId="{7CA1A3C7-3EBD-47BF-8246-98D679B316C2}"/>
          </ac:spMkLst>
        </pc:spChg>
        <pc:spChg chg="add del mod">
          <ac:chgData name="Катя Стар" userId="728e15500cf2205b" providerId="LiveId" clId="{D64598F0-B80C-44D8-A78E-7AB53D78EB2C}" dt="2021-03-03T04:23:03.861" v="2633" actId="207"/>
          <ac:spMkLst>
            <pc:docMk/>
            <pc:sldMk cId="3756474105" sldId="259"/>
            <ac:spMk id="8" creationId="{E0F03F99-BD56-422E-974F-871064AF771B}"/>
          </ac:spMkLst>
        </pc:spChg>
        <pc:spChg chg="add del mod">
          <ac:chgData name="Катя Стар" userId="728e15500cf2205b" providerId="LiveId" clId="{D64598F0-B80C-44D8-A78E-7AB53D78EB2C}" dt="2021-03-03T04:30:55.338" v="2757" actId="1038"/>
          <ac:spMkLst>
            <pc:docMk/>
            <pc:sldMk cId="3756474105" sldId="259"/>
            <ac:spMk id="9" creationId="{827A3AF7-3C2E-4DB9-8DBD-9606373CD826}"/>
          </ac:spMkLst>
        </pc:spChg>
        <pc:spChg chg="add mod">
          <ac:chgData name="Катя Стар" userId="728e15500cf2205b" providerId="LiveId" clId="{D64598F0-B80C-44D8-A78E-7AB53D78EB2C}" dt="2021-03-03T04:31:40.510" v="2771" actId="1076"/>
          <ac:spMkLst>
            <pc:docMk/>
            <pc:sldMk cId="3756474105" sldId="259"/>
            <ac:spMk id="10" creationId="{43D87996-BFD3-4F86-A0E5-47B58CE8594C}"/>
          </ac:spMkLst>
        </pc:spChg>
        <pc:spChg chg="add mod">
          <ac:chgData name="Катя Стар" userId="728e15500cf2205b" providerId="LiveId" clId="{D64598F0-B80C-44D8-A78E-7AB53D78EB2C}" dt="2021-03-03T04:25:00.754" v="2663" actId="571"/>
          <ac:spMkLst>
            <pc:docMk/>
            <pc:sldMk cId="3756474105" sldId="259"/>
            <ac:spMk id="11" creationId="{C1F3A96D-72D2-40E1-A0C8-6D681C3150B0}"/>
          </ac:spMkLst>
        </pc:spChg>
        <pc:spChg chg="add mod">
          <ac:chgData name="Катя Стар" userId="728e15500cf2205b" providerId="LiveId" clId="{D64598F0-B80C-44D8-A78E-7AB53D78EB2C}" dt="2021-03-03T04:25:00.754" v="2663" actId="571"/>
          <ac:spMkLst>
            <pc:docMk/>
            <pc:sldMk cId="3756474105" sldId="259"/>
            <ac:spMk id="12" creationId="{606C01D0-E937-4C3A-97A6-0F4EEE2DC659}"/>
          </ac:spMkLst>
        </pc:spChg>
        <pc:spChg chg="add mod">
          <ac:chgData name="Катя Стар" userId="728e15500cf2205b" providerId="LiveId" clId="{D64598F0-B80C-44D8-A78E-7AB53D78EB2C}" dt="2021-03-03T04:32:13.215" v="2788" actId="1038"/>
          <ac:spMkLst>
            <pc:docMk/>
            <pc:sldMk cId="3756474105" sldId="259"/>
            <ac:spMk id="13" creationId="{CD1F2CCE-4702-4C84-BE95-F41E267A4E1F}"/>
          </ac:spMkLst>
        </pc:spChg>
        <pc:spChg chg="add mod">
          <ac:chgData name="Катя Стар" userId="728e15500cf2205b" providerId="LiveId" clId="{D64598F0-B80C-44D8-A78E-7AB53D78EB2C}" dt="2021-03-03T04:37:23.953" v="2869" actId="1076"/>
          <ac:spMkLst>
            <pc:docMk/>
            <pc:sldMk cId="3756474105" sldId="259"/>
            <ac:spMk id="14" creationId="{4C2F71A5-11BF-4CEE-9EBC-EA7F8A58D095}"/>
          </ac:spMkLst>
        </pc:spChg>
        <pc:spChg chg="add mod">
          <ac:chgData name="Катя Стар" userId="728e15500cf2205b" providerId="LiveId" clId="{D64598F0-B80C-44D8-A78E-7AB53D78EB2C}" dt="2021-03-03T04:38:31.715" v="2873" actId="207"/>
          <ac:spMkLst>
            <pc:docMk/>
            <pc:sldMk cId="3756474105" sldId="259"/>
            <ac:spMk id="16" creationId="{5E765C8E-16F6-4C2C-853B-F4EE11511363}"/>
          </ac:spMkLst>
        </pc:spChg>
        <pc:spChg chg="add mod">
          <ac:chgData name="Катя Стар" userId="728e15500cf2205b" providerId="LiveId" clId="{D64598F0-B80C-44D8-A78E-7AB53D78EB2C}" dt="2021-03-03T04:38:57.363" v="2874" actId="113"/>
          <ac:spMkLst>
            <pc:docMk/>
            <pc:sldMk cId="3756474105" sldId="259"/>
            <ac:spMk id="19" creationId="{B49B9844-C5A1-4182-A2EC-6C3F194A8498}"/>
          </ac:spMkLst>
        </pc:spChg>
        <pc:picChg chg="add del mod">
          <ac:chgData name="Катя Стар" userId="728e15500cf2205b" providerId="LiveId" clId="{D64598F0-B80C-44D8-A78E-7AB53D78EB2C}" dt="2021-03-03T04:34:32.258" v="2840" actId="478"/>
          <ac:picMkLst>
            <pc:docMk/>
            <pc:sldMk cId="3756474105" sldId="259"/>
            <ac:picMk id="15" creationId="{EB158EFE-EC49-43E9-A1E0-142A60DD079D}"/>
          </ac:picMkLst>
        </pc:picChg>
        <pc:picChg chg="add mod">
          <ac:chgData name="Катя Стар" userId="728e15500cf2205b" providerId="LiveId" clId="{D64598F0-B80C-44D8-A78E-7AB53D78EB2C}" dt="2021-03-03T04:37:33.368" v="2870" actId="1076"/>
          <ac:picMkLst>
            <pc:docMk/>
            <pc:sldMk cId="3756474105" sldId="259"/>
            <ac:picMk id="17" creationId="{C82F5822-397C-4652-A8DD-22098E93D445}"/>
          </ac:picMkLst>
        </pc:picChg>
        <pc:picChg chg="add mod">
          <ac:chgData name="Катя Стар" userId="728e15500cf2205b" providerId="LiveId" clId="{D64598F0-B80C-44D8-A78E-7AB53D78EB2C}" dt="2021-03-03T04:37:35.920" v="2871" actId="1076"/>
          <ac:picMkLst>
            <pc:docMk/>
            <pc:sldMk cId="3756474105" sldId="259"/>
            <ac:picMk id="18" creationId="{849EAF6C-5E9A-424F-8916-35597B8EC619}"/>
          </ac:picMkLst>
        </pc:picChg>
        <pc:picChg chg="add mod">
          <ac:chgData name="Катя Стар" userId="728e15500cf2205b" providerId="LiveId" clId="{D64598F0-B80C-44D8-A78E-7AB53D78EB2C}" dt="2021-03-03T04:37:43.442" v="2872" actId="1076"/>
          <ac:picMkLst>
            <pc:docMk/>
            <pc:sldMk cId="3756474105" sldId="259"/>
            <ac:picMk id="20" creationId="{2799FBA5-2B92-41E3-A019-92993B391501}"/>
          </ac:picMkLst>
        </pc:picChg>
      </pc:sldChg>
      <pc:sldChg chg="addSp delSp modSp new mod">
        <pc:chgData name="Катя Стар" userId="728e15500cf2205b" providerId="LiveId" clId="{D64598F0-B80C-44D8-A78E-7AB53D78EB2C}" dt="2021-03-03T05:10:48.543" v="3223" actId="403"/>
        <pc:sldMkLst>
          <pc:docMk/>
          <pc:sldMk cId="3882487948" sldId="260"/>
        </pc:sldMkLst>
        <pc:spChg chg="del">
          <ac:chgData name="Катя Стар" userId="728e15500cf2205b" providerId="LiveId" clId="{D64598F0-B80C-44D8-A78E-7AB53D78EB2C}" dt="2021-03-03T04:56:26.757" v="2990" actId="478"/>
          <ac:spMkLst>
            <pc:docMk/>
            <pc:sldMk cId="3882487948" sldId="260"/>
            <ac:spMk id="2" creationId="{0ABBB0B0-AE48-4A14-B4B6-714B78F4D1B3}"/>
          </ac:spMkLst>
        </pc:spChg>
        <pc:spChg chg="del">
          <ac:chgData name="Катя Стар" userId="728e15500cf2205b" providerId="LiveId" clId="{D64598F0-B80C-44D8-A78E-7AB53D78EB2C}" dt="2021-03-03T04:56:26.757" v="2990" actId="478"/>
          <ac:spMkLst>
            <pc:docMk/>
            <pc:sldMk cId="3882487948" sldId="260"/>
            <ac:spMk id="3" creationId="{F775B7DF-B671-4CC9-94B4-617F3D12BB01}"/>
          </ac:spMkLst>
        </pc:spChg>
        <pc:spChg chg="add mod">
          <ac:chgData name="Катя Стар" userId="728e15500cf2205b" providerId="LiveId" clId="{D64598F0-B80C-44D8-A78E-7AB53D78EB2C}" dt="2021-03-03T05:09:54.140" v="3216" actId="1076"/>
          <ac:spMkLst>
            <pc:docMk/>
            <pc:sldMk cId="3882487948" sldId="260"/>
            <ac:spMk id="4" creationId="{852280DE-8687-4FE7-B538-0BB0978002D8}"/>
          </ac:spMkLst>
        </pc:spChg>
        <pc:spChg chg="add mod">
          <ac:chgData name="Катя Стар" userId="728e15500cf2205b" providerId="LiveId" clId="{D64598F0-B80C-44D8-A78E-7AB53D78EB2C}" dt="2021-03-03T04:56:52.953" v="2994" actId="1076"/>
          <ac:spMkLst>
            <pc:docMk/>
            <pc:sldMk cId="3882487948" sldId="260"/>
            <ac:spMk id="5" creationId="{AE20FB92-5685-4EE9-9374-500D7674236D}"/>
          </ac:spMkLst>
        </pc:spChg>
        <pc:spChg chg="add mod">
          <ac:chgData name="Катя Стар" userId="728e15500cf2205b" providerId="LiveId" clId="{D64598F0-B80C-44D8-A78E-7AB53D78EB2C}" dt="2021-03-03T04:58:38.183" v="3009" actId="1076"/>
          <ac:spMkLst>
            <pc:docMk/>
            <pc:sldMk cId="3882487948" sldId="260"/>
            <ac:spMk id="6" creationId="{392A60A7-723B-4454-B188-49B3BF830C6B}"/>
          </ac:spMkLst>
        </pc:spChg>
        <pc:spChg chg="add mod">
          <ac:chgData name="Катя Стар" userId="728e15500cf2205b" providerId="LiveId" clId="{D64598F0-B80C-44D8-A78E-7AB53D78EB2C}" dt="2021-03-03T04:57:40.241" v="3002" actId="1076"/>
          <ac:spMkLst>
            <pc:docMk/>
            <pc:sldMk cId="3882487948" sldId="260"/>
            <ac:spMk id="7" creationId="{D36EED7E-59E4-4BBF-9D54-C9836301E4F6}"/>
          </ac:spMkLst>
        </pc:spChg>
        <pc:spChg chg="add mod">
          <ac:chgData name="Катя Стар" userId="728e15500cf2205b" providerId="LiveId" clId="{D64598F0-B80C-44D8-A78E-7AB53D78EB2C}" dt="2021-03-03T05:06:40.845" v="3160" actId="1076"/>
          <ac:spMkLst>
            <pc:docMk/>
            <pc:sldMk cId="3882487948" sldId="260"/>
            <ac:spMk id="9" creationId="{86D1C9A5-5F97-417A-8BF2-B49176FF793F}"/>
          </ac:spMkLst>
        </pc:spChg>
        <pc:spChg chg="add mod">
          <ac:chgData name="Катя Стар" userId="728e15500cf2205b" providerId="LiveId" clId="{D64598F0-B80C-44D8-A78E-7AB53D78EB2C}" dt="2021-03-03T05:09:11.681" v="3209" actId="14100"/>
          <ac:spMkLst>
            <pc:docMk/>
            <pc:sldMk cId="3882487948" sldId="260"/>
            <ac:spMk id="10" creationId="{1DCCE4E9-7874-4C0E-8BC3-66893F94D069}"/>
          </ac:spMkLst>
        </pc:spChg>
        <pc:spChg chg="add mod">
          <ac:chgData name="Катя Стар" userId="728e15500cf2205b" providerId="LiveId" clId="{D64598F0-B80C-44D8-A78E-7AB53D78EB2C}" dt="2021-03-03T05:01:51.393" v="3053" actId="14100"/>
          <ac:spMkLst>
            <pc:docMk/>
            <pc:sldMk cId="3882487948" sldId="260"/>
            <ac:spMk id="12" creationId="{AA08BE00-D63C-40CF-ABF3-4F44E62030A8}"/>
          </ac:spMkLst>
        </pc:spChg>
        <pc:spChg chg="add mod">
          <ac:chgData name="Катя Стар" userId="728e15500cf2205b" providerId="LiveId" clId="{D64598F0-B80C-44D8-A78E-7AB53D78EB2C}" dt="2021-03-03T05:01:03.113" v="3043" actId="207"/>
          <ac:spMkLst>
            <pc:docMk/>
            <pc:sldMk cId="3882487948" sldId="260"/>
            <ac:spMk id="13" creationId="{61B37B04-DE7A-44CC-B97C-23113D31BE8C}"/>
          </ac:spMkLst>
        </pc:spChg>
        <pc:spChg chg="add mod">
          <ac:chgData name="Катя Стар" userId="728e15500cf2205b" providerId="LiveId" clId="{D64598F0-B80C-44D8-A78E-7AB53D78EB2C}" dt="2021-03-03T05:03:34.041" v="3099" actId="1076"/>
          <ac:spMkLst>
            <pc:docMk/>
            <pc:sldMk cId="3882487948" sldId="260"/>
            <ac:spMk id="14" creationId="{184BF270-CDF2-4EF9-B5CD-023149C7EDA9}"/>
          </ac:spMkLst>
        </pc:spChg>
        <pc:spChg chg="add mod">
          <ac:chgData name="Катя Стар" userId="728e15500cf2205b" providerId="LiveId" clId="{D64598F0-B80C-44D8-A78E-7AB53D78EB2C}" dt="2021-03-03T05:02:39.784" v="3087" actId="1076"/>
          <ac:spMkLst>
            <pc:docMk/>
            <pc:sldMk cId="3882487948" sldId="260"/>
            <ac:spMk id="15" creationId="{400DCD92-0CC5-4420-922D-26ED3F74910A}"/>
          </ac:spMkLst>
        </pc:spChg>
        <pc:spChg chg="add mod">
          <ac:chgData name="Катя Стар" userId="728e15500cf2205b" providerId="LiveId" clId="{D64598F0-B80C-44D8-A78E-7AB53D78EB2C}" dt="2021-03-03T05:06:00.566" v="3150" actId="14100"/>
          <ac:spMkLst>
            <pc:docMk/>
            <pc:sldMk cId="3882487948" sldId="260"/>
            <ac:spMk id="16" creationId="{26DE7B01-7740-48ED-8E52-CFDC37F04819}"/>
          </ac:spMkLst>
        </pc:spChg>
        <pc:spChg chg="add mod">
          <ac:chgData name="Катя Стар" userId="728e15500cf2205b" providerId="LiveId" clId="{D64598F0-B80C-44D8-A78E-7AB53D78EB2C}" dt="2021-03-03T05:08:45.098" v="3201" actId="20577"/>
          <ac:spMkLst>
            <pc:docMk/>
            <pc:sldMk cId="3882487948" sldId="260"/>
            <ac:spMk id="17" creationId="{C53B2256-C327-4610-B1ED-A92908961841}"/>
          </ac:spMkLst>
        </pc:spChg>
        <pc:spChg chg="add mod">
          <ac:chgData name="Катя Стар" userId="728e15500cf2205b" providerId="LiveId" clId="{D64598F0-B80C-44D8-A78E-7AB53D78EB2C}" dt="2021-03-03T05:03:49.009" v="3103" actId="20577"/>
          <ac:spMkLst>
            <pc:docMk/>
            <pc:sldMk cId="3882487948" sldId="260"/>
            <ac:spMk id="18" creationId="{DEDF206A-52B2-4E81-A3F2-A944A1571820}"/>
          </ac:spMkLst>
        </pc:spChg>
        <pc:spChg chg="add mod">
          <ac:chgData name="Катя Стар" userId="728e15500cf2205b" providerId="LiveId" clId="{D64598F0-B80C-44D8-A78E-7AB53D78EB2C}" dt="2021-03-03T05:09:49.577" v="3215" actId="1076"/>
          <ac:spMkLst>
            <pc:docMk/>
            <pc:sldMk cId="3882487948" sldId="260"/>
            <ac:spMk id="19" creationId="{1382AC4B-FECF-492E-AC07-1391213DEB6B}"/>
          </ac:spMkLst>
        </pc:spChg>
        <pc:spChg chg="add mod">
          <ac:chgData name="Катя Стар" userId="728e15500cf2205b" providerId="LiveId" clId="{D64598F0-B80C-44D8-A78E-7AB53D78EB2C}" dt="2021-03-03T05:08:54.552" v="3206" actId="14100"/>
          <ac:spMkLst>
            <pc:docMk/>
            <pc:sldMk cId="3882487948" sldId="260"/>
            <ac:spMk id="20" creationId="{F70CA1FF-21F7-477F-9FFA-80AD5F8BBC38}"/>
          </ac:spMkLst>
        </pc:spChg>
        <pc:spChg chg="add mod">
          <ac:chgData name="Катя Стар" userId="728e15500cf2205b" providerId="LiveId" clId="{D64598F0-B80C-44D8-A78E-7AB53D78EB2C}" dt="2021-03-03T05:10:39.527" v="3220" actId="403"/>
          <ac:spMkLst>
            <pc:docMk/>
            <pc:sldMk cId="3882487948" sldId="260"/>
            <ac:spMk id="21" creationId="{2C7F5708-11BD-4FFD-8A3D-7A9F9E03819C}"/>
          </ac:spMkLst>
        </pc:spChg>
        <pc:spChg chg="add mod">
          <ac:chgData name="Катя Стар" userId="728e15500cf2205b" providerId="LiveId" clId="{D64598F0-B80C-44D8-A78E-7AB53D78EB2C}" dt="2021-03-03T05:10:48.543" v="3223" actId="403"/>
          <ac:spMkLst>
            <pc:docMk/>
            <pc:sldMk cId="3882487948" sldId="260"/>
            <ac:spMk id="22" creationId="{CC936EC3-4E94-4BF0-8EB8-4BDB0605CFB0}"/>
          </ac:spMkLst>
        </pc:spChg>
        <pc:spChg chg="add mod ord">
          <ac:chgData name="Катя Стар" userId="728e15500cf2205b" providerId="LiveId" clId="{D64598F0-B80C-44D8-A78E-7AB53D78EB2C}" dt="2021-03-03T05:09:32.375" v="3213" actId="167"/>
          <ac:spMkLst>
            <pc:docMk/>
            <pc:sldMk cId="3882487948" sldId="260"/>
            <ac:spMk id="23" creationId="{525394FC-3BBC-4204-91DD-003AE74ED41C}"/>
          </ac:spMkLst>
        </pc:spChg>
        <pc:picChg chg="add mod">
          <ac:chgData name="Катя Стар" userId="728e15500cf2205b" providerId="LiveId" clId="{D64598F0-B80C-44D8-A78E-7AB53D78EB2C}" dt="2021-03-03T04:58:38.183" v="3009" actId="1076"/>
          <ac:picMkLst>
            <pc:docMk/>
            <pc:sldMk cId="3882487948" sldId="260"/>
            <ac:picMk id="8" creationId="{82AF1974-1561-40BC-90A9-D1C31DA21579}"/>
          </ac:picMkLst>
        </pc:picChg>
      </pc:sldChg>
      <pc:sldChg chg="addSp delSp modSp new mod">
        <pc:chgData name="Катя Стар" userId="728e15500cf2205b" providerId="LiveId" clId="{D64598F0-B80C-44D8-A78E-7AB53D78EB2C}" dt="2021-03-03T05:29:48.463" v="3473" actId="14100"/>
        <pc:sldMkLst>
          <pc:docMk/>
          <pc:sldMk cId="3116460686" sldId="261"/>
        </pc:sldMkLst>
        <pc:spChg chg="del">
          <ac:chgData name="Катя Стар" userId="728e15500cf2205b" providerId="LiveId" clId="{D64598F0-B80C-44D8-A78E-7AB53D78EB2C}" dt="2021-03-02T18:10:35.415" v="1236" actId="478"/>
          <ac:spMkLst>
            <pc:docMk/>
            <pc:sldMk cId="3116460686" sldId="261"/>
            <ac:spMk id="2" creationId="{C4999058-C44A-4CE4-9E34-9A87336E36C2}"/>
          </ac:spMkLst>
        </pc:spChg>
        <pc:spChg chg="del">
          <ac:chgData name="Катя Стар" userId="728e15500cf2205b" providerId="LiveId" clId="{D64598F0-B80C-44D8-A78E-7AB53D78EB2C}" dt="2021-03-02T18:10:35.415" v="1236" actId="478"/>
          <ac:spMkLst>
            <pc:docMk/>
            <pc:sldMk cId="3116460686" sldId="261"/>
            <ac:spMk id="3" creationId="{B84FE6C3-C306-457D-B389-06B6D0EB4DD9}"/>
          </ac:spMkLst>
        </pc:spChg>
        <pc:spChg chg="add mod">
          <ac:chgData name="Катя Стар" userId="728e15500cf2205b" providerId="LiveId" clId="{D64598F0-B80C-44D8-A78E-7AB53D78EB2C}" dt="2021-03-03T05:28:22.415" v="3461" actId="14100"/>
          <ac:spMkLst>
            <pc:docMk/>
            <pc:sldMk cId="3116460686" sldId="261"/>
            <ac:spMk id="4" creationId="{BEF52A27-B15F-4683-9EE1-9816D8E8C431}"/>
          </ac:spMkLst>
        </pc:spChg>
        <pc:spChg chg="add mod">
          <ac:chgData name="Катя Стар" userId="728e15500cf2205b" providerId="LiveId" clId="{D64598F0-B80C-44D8-A78E-7AB53D78EB2C}" dt="2021-03-03T05:22:56.486" v="3418" actId="1076"/>
          <ac:spMkLst>
            <pc:docMk/>
            <pc:sldMk cId="3116460686" sldId="261"/>
            <ac:spMk id="5" creationId="{E7D70D57-AD06-4314-942A-B0658AD25A9B}"/>
          </ac:spMkLst>
        </pc:spChg>
        <pc:spChg chg="add mod">
          <ac:chgData name="Катя Стар" userId="728e15500cf2205b" providerId="LiveId" clId="{D64598F0-B80C-44D8-A78E-7AB53D78EB2C}" dt="2021-03-03T05:28:19.918" v="3460" actId="1076"/>
          <ac:spMkLst>
            <pc:docMk/>
            <pc:sldMk cId="3116460686" sldId="261"/>
            <ac:spMk id="6" creationId="{718FBDC1-19F0-458C-A567-D4C268AC61DF}"/>
          </ac:spMkLst>
        </pc:spChg>
        <pc:spChg chg="add mod">
          <ac:chgData name="Катя Стар" userId="728e15500cf2205b" providerId="LiveId" clId="{D64598F0-B80C-44D8-A78E-7AB53D78EB2C}" dt="2021-03-03T05:28:52.056" v="3465" actId="1076"/>
          <ac:spMkLst>
            <pc:docMk/>
            <pc:sldMk cId="3116460686" sldId="261"/>
            <ac:spMk id="7" creationId="{3E1D6566-FDAF-4284-A7B5-39048C58EC2C}"/>
          </ac:spMkLst>
        </pc:spChg>
        <pc:spChg chg="add mod">
          <ac:chgData name="Катя Стар" userId="728e15500cf2205b" providerId="LiveId" clId="{D64598F0-B80C-44D8-A78E-7AB53D78EB2C}" dt="2021-03-03T05:29:23.962" v="3472" actId="1076"/>
          <ac:spMkLst>
            <pc:docMk/>
            <pc:sldMk cId="3116460686" sldId="261"/>
            <ac:spMk id="8" creationId="{6EE6A039-8F59-4610-B929-B249F2507003}"/>
          </ac:spMkLst>
        </pc:spChg>
        <pc:spChg chg="add mod ord">
          <ac:chgData name="Катя Стар" userId="728e15500cf2205b" providerId="LiveId" clId="{D64598F0-B80C-44D8-A78E-7AB53D78EB2C}" dt="2021-03-03T05:28:07.946" v="3458" actId="164"/>
          <ac:spMkLst>
            <pc:docMk/>
            <pc:sldMk cId="3116460686" sldId="261"/>
            <ac:spMk id="17" creationId="{1254ABC4-0130-42C6-B01C-B880EAA298BD}"/>
          </ac:spMkLst>
        </pc:spChg>
        <pc:spChg chg="add mod ord">
          <ac:chgData name="Катя Стар" userId="728e15500cf2205b" providerId="LiveId" clId="{D64598F0-B80C-44D8-A78E-7AB53D78EB2C}" dt="2021-03-03T05:28:07.946" v="3458" actId="164"/>
          <ac:spMkLst>
            <pc:docMk/>
            <pc:sldMk cId="3116460686" sldId="261"/>
            <ac:spMk id="18" creationId="{60778850-C7C5-451C-B288-2874BB5692E4}"/>
          </ac:spMkLst>
        </pc:spChg>
        <pc:spChg chg="add mod ord">
          <ac:chgData name="Катя Стар" userId="728e15500cf2205b" providerId="LiveId" clId="{D64598F0-B80C-44D8-A78E-7AB53D78EB2C}" dt="2021-03-03T05:28:07.946" v="3458" actId="164"/>
          <ac:spMkLst>
            <pc:docMk/>
            <pc:sldMk cId="3116460686" sldId="261"/>
            <ac:spMk id="19" creationId="{1E43171E-6292-44BB-B798-69BA07201D8F}"/>
          </ac:spMkLst>
        </pc:spChg>
        <pc:spChg chg="add mod ord">
          <ac:chgData name="Катя Стар" userId="728e15500cf2205b" providerId="LiveId" clId="{D64598F0-B80C-44D8-A78E-7AB53D78EB2C}" dt="2021-03-03T05:28:07.946" v="3458" actId="164"/>
          <ac:spMkLst>
            <pc:docMk/>
            <pc:sldMk cId="3116460686" sldId="261"/>
            <ac:spMk id="20" creationId="{8DD76974-1A3E-4606-BB6F-075DC5CC813D}"/>
          </ac:spMkLst>
        </pc:spChg>
        <pc:grpChg chg="add mod">
          <ac:chgData name="Катя Стар" userId="728e15500cf2205b" providerId="LiveId" clId="{D64598F0-B80C-44D8-A78E-7AB53D78EB2C}" dt="2021-03-03T05:29:13.220" v="3470" actId="1076"/>
          <ac:grpSpMkLst>
            <pc:docMk/>
            <pc:sldMk cId="3116460686" sldId="261"/>
            <ac:grpSpMk id="21" creationId="{28CC952F-947F-45A2-AA84-E31886E4DAA0}"/>
          </ac:grpSpMkLst>
        </pc:grpChg>
        <pc:picChg chg="add mod">
          <ac:chgData name="Катя Стар" userId="728e15500cf2205b" providerId="LiveId" clId="{D64598F0-B80C-44D8-A78E-7AB53D78EB2C}" dt="2021-03-03T05:29:48.463" v="3473" actId="14100"/>
          <ac:picMkLst>
            <pc:docMk/>
            <pc:sldMk cId="3116460686" sldId="261"/>
            <ac:picMk id="10" creationId="{D6E1965E-8BDC-4D64-A7D3-366BC38722F2}"/>
          </ac:picMkLst>
        </pc:picChg>
        <pc:picChg chg="add mod">
          <ac:chgData name="Катя Стар" userId="728e15500cf2205b" providerId="LiveId" clId="{D64598F0-B80C-44D8-A78E-7AB53D78EB2C}" dt="2021-03-03T05:29:48.463" v="3473" actId="14100"/>
          <ac:picMkLst>
            <pc:docMk/>
            <pc:sldMk cId="3116460686" sldId="261"/>
            <ac:picMk id="12" creationId="{C5EA16B7-9933-43B0-BC29-8AFAE67D46A6}"/>
          </ac:picMkLst>
        </pc:picChg>
        <pc:picChg chg="add mod">
          <ac:chgData name="Катя Стар" userId="728e15500cf2205b" providerId="LiveId" clId="{D64598F0-B80C-44D8-A78E-7AB53D78EB2C}" dt="2021-03-03T05:29:48.463" v="3473" actId="14100"/>
          <ac:picMkLst>
            <pc:docMk/>
            <pc:sldMk cId="3116460686" sldId="261"/>
            <ac:picMk id="14" creationId="{18861B71-3478-4C6A-962D-9282421F2899}"/>
          </ac:picMkLst>
        </pc:picChg>
        <pc:picChg chg="add mod">
          <ac:chgData name="Катя Стар" userId="728e15500cf2205b" providerId="LiveId" clId="{D64598F0-B80C-44D8-A78E-7AB53D78EB2C}" dt="2021-03-03T05:29:48.463" v="3473" actId="14100"/>
          <ac:picMkLst>
            <pc:docMk/>
            <pc:sldMk cId="3116460686" sldId="261"/>
            <ac:picMk id="16" creationId="{687FA388-A416-428A-AD70-9388FD4D00DE}"/>
          </ac:picMkLst>
        </pc:picChg>
      </pc:sldChg>
      <pc:sldChg chg="addSp delSp modSp add mod">
        <pc:chgData name="Катя Стар" userId="728e15500cf2205b" providerId="LiveId" clId="{D64598F0-B80C-44D8-A78E-7AB53D78EB2C}" dt="2021-03-03T04:56:07.651" v="2989" actId="207"/>
        <pc:sldMkLst>
          <pc:docMk/>
          <pc:sldMk cId="1509641566" sldId="262"/>
        </pc:sldMkLst>
        <pc:spChg chg="add del mod">
          <ac:chgData name="Катя Стар" userId="728e15500cf2205b" providerId="LiveId" clId="{D64598F0-B80C-44D8-A78E-7AB53D78EB2C}" dt="2021-03-02T18:40:05.049" v="1608" actId="478"/>
          <ac:spMkLst>
            <pc:docMk/>
            <pc:sldMk cId="1509641566" sldId="262"/>
            <ac:spMk id="2" creationId="{99442115-DD1D-44C9-BAAC-2D05E87B2C8B}"/>
          </ac:spMkLst>
        </pc:spChg>
        <pc:spChg chg="add del mod ord">
          <ac:chgData name="Катя Стар" userId="728e15500cf2205b" providerId="LiveId" clId="{D64598F0-B80C-44D8-A78E-7AB53D78EB2C}" dt="2021-03-02T19:02:54.726" v="1908" actId="478"/>
          <ac:spMkLst>
            <pc:docMk/>
            <pc:sldMk cId="1509641566" sldId="262"/>
            <ac:spMk id="3" creationId="{6E459960-BF14-4599-805C-29D0F000F4F9}"/>
          </ac:spMkLst>
        </pc:spChg>
        <pc:spChg chg="mod ord">
          <ac:chgData name="Катя Стар" userId="728e15500cf2205b" providerId="LiveId" clId="{D64598F0-B80C-44D8-A78E-7AB53D78EB2C}" dt="2021-03-03T04:16:05.916" v="2175" actId="207"/>
          <ac:spMkLst>
            <pc:docMk/>
            <pc:sldMk cId="1509641566" sldId="262"/>
            <ac:spMk id="4" creationId="{624132E7-05F0-4858-A7C9-E686503230EA}"/>
          </ac:spMkLst>
        </pc:spChg>
        <pc:spChg chg="mod ord">
          <ac:chgData name="Катя Стар" userId="728e15500cf2205b" providerId="LiveId" clId="{D64598F0-B80C-44D8-A78E-7AB53D78EB2C}" dt="2021-03-03T04:56:01.386" v="2988" actId="207"/>
          <ac:spMkLst>
            <pc:docMk/>
            <pc:sldMk cId="1509641566" sldId="262"/>
            <ac:spMk id="5" creationId="{8F799DD5-5BC1-4763-9E93-5EC40BE48FF1}"/>
          </ac:spMkLst>
        </pc:spChg>
        <pc:spChg chg="mod">
          <ac:chgData name="Катя Стар" userId="728e15500cf2205b" providerId="LiveId" clId="{D64598F0-B80C-44D8-A78E-7AB53D78EB2C}" dt="2021-03-02T18:37:07.267" v="1570" actId="20577"/>
          <ac:spMkLst>
            <pc:docMk/>
            <pc:sldMk cId="1509641566" sldId="262"/>
            <ac:spMk id="6" creationId="{A658E8F7-2696-4DDD-B6C4-AF7D361F10FD}"/>
          </ac:spMkLst>
        </pc:spChg>
        <pc:spChg chg="del mod topLvl">
          <ac:chgData name="Катя Стар" userId="728e15500cf2205b" providerId="LiveId" clId="{D64598F0-B80C-44D8-A78E-7AB53D78EB2C}" dt="2021-03-02T19:09:24.358" v="1988" actId="478"/>
          <ac:spMkLst>
            <pc:docMk/>
            <pc:sldMk cId="1509641566" sldId="262"/>
            <ac:spMk id="7" creationId="{00401591-D633-4553-9DC4-CB7A2069B483}"/>
          </ac:spMkLst>
        </pc:spChg>
        <pc:spChg chg="del mod topLvl">
          <ac:chgData name="Катя Стар" userId="728e15500cf2205b" providerId="LiveId" clId="{D64598F0-B80C-44D8-A78E-7AB53D78EB2C}" dt="2021-03-02T18:37:36.302" v="1575" actId="478"/>
          <ac:spMkLst>
            <pc:docMk/>
            <pc:sldMk cId="1509641566" sldId="262"/>
            <ac:spMk id="8" creationId="{68A39EF1-CFAB-4EEC-968D-B4E0F1AF0EE9}"/>
          </ac:spMkLst>
        </pc:spChg>
        <pc:spChg chg="del mod topLvl">
          <ac:chgData name="Катя Стар" userId="728e15500cf2205b" providerId="LiveId" clId="{D64598F0-B80C-44D8-A78E-7AB53D78EB2C}" dt="2021-03-02T18:37:38.164" v="1576" actId="478"/>
          <ac:spMkLst>
            <pc:docMk/>
            <pc:sldMk cId="1509641566" sldId="262"/>
            <ac:spMk id="10" creationId="{F8D1AA68-DBF2-4E86-A817-E9D92DCCA05D}"/>
          </ac:spMkLst>
        </pc:spChg>
        <pc:spChg chg="del">
          <ac:chgData name="Катя Стар" userId="728e15500cf2205b" providerId="LiveId" clId="{D64598F0-B80C-44D8-A78E-7AB53D78EB2C}" dt="2021-03-02T18:36:59.752" v="1568" actId="478"/>
          <ac:spMkLst>
            <pc:docMk/>
            <pc:sldMk cId="1509641566" sldId="262"/>
            <ac:spMk id="12" creationId="{65F8136A-8F00-46A4-949E-DCB414BF4772}"/>
          </ac:spMkLst>
        </pc:spChg>
        <pc:spChg chg="del">
          <ac:chgData name="Катя Стар" userId="728e15500cf2205b" providerId="LiveId" clId="{D64598F0-B80C-44D8-A78E-7AB53D78EB2C}" dt="2021-03-02T18:36:59.752" v="1568" actId="478"/>
          <ac:spMkLst>
            <pc:docMk/>
            <pc:sldMk cId="1509641566" sldId="262"/>
            <ac:spMk id="13" creationId="{5C0C17D1-2027-4807-8525-87BD70D36574}"/>
          </ac:spMkLst>
        </pc:spChg>
        <pc:spChg chg="del">
          <ac:chgData name="Катя Стар" userId="728e15500cf2205b" providerId="LiveId" clId="{D64598F0-B80C-44D8-A78E-7AB53D78EB2C}" dt="2021-03-02T18:36:59.752" v="1568" actId="478"/>
          <ac:spMkLst>
            <pc:docMk/>
            <pc:sldMk cId="1509641566" sldId="262"/>
            <ac:spMk id="14" creationId="{80182C42-CC55-4640-BBF5-E10B4C2F068A}"/>
          </ac:spMkLst>
        </pc:spChg>
        <pc:spChg chg="del">
          <ac:chgData name="Катя Стар" userId="728e15500cf2205b" providerId="LiveId" clId="{D64598F0-B80C-44D8-A78E-7AB53D78EB2C}" dt="2021-03-02T18:36:59.752" v="1568" actId="478"/>
          <ac:spMkLst>
            <pc:docMk/>
            <pc:sldMk cId="1509641566" sldId="262"/>
            <ac:spMk id="15" creationId="{0877C712-4AB2-4EA4-B4EA-57EF76E8237E}"/>
          </ac:spMkLst>
        </pc:spChg>
        <pc:spChg chg="add del mod">
          <ac:chgData name="Катя Стар" userId="728e15500cf2205b" providerId="LiveId" clId="{D64598F0-B80C-44D8-A78E-7AB53D78EB2C}" dt="2021-03-02T19:03:00.110" v="1910" actId="478"/>
          <ac:spMkLst>
            <pc:docMk/>
            <pc:sldMk cId="1509641566" sldId="262"/>
            <ac:spMk id="16" creationId="{110F66B7-1A5D-41C6-8FA3-67FBAE9CB100}"/>
          </ac:spMkLst>
        </pc:spChg>
        <pc:spChg chg="add del mod">
          <ac:chgData name="Катя Стар" userId="728e15500cf2205b" providerId="LiveId" clId="{D64598F0-B80C-44D8-A78E-7AB53D78EB2C}" dt="2021-03-02T19:03:03.619" v="1911" actId="478"/>
          <ac:spMkLst>
            <pc:docMk/>
            <pc:sldMk cId="1509641566" sldId="262"/>
            <ac:spMk id="21" creationId="{F4E7CB4B-078F-4141-AB67-EA9EE50F8FEF}"/>
          </ac:spMkLst>
        </pc:spChg>
        <pc:spChg chg="add del mod">
          <ac:chgData name="Катя Стар" userId="728e15500cf2205b" providerId="LiveId" clId="{D64598F0-B80C-44D8-A78E-7AB53D78EB2C}" dt="2021-03-02T19:02:58.203" v="1909" actId="478"/>
          <ac:spMkLst>
            <pc:docMk/>
            <pc:sldMk cId="1509641566" sldId="262"/>
            <ac:spMk id="22" creationId="{A472FF76-B8CD-4519-9EF2-A5D4685D66B2}"/>
          </ac:spMkLst>
        </pc:spChg>
        <pc:spChg chg="add mod">
          <ac:chgData name="Катя Стар" userId="728e15500cf2205b" providerId="LiveId" clId="{D64598F0-B80C-44D8-A78E-7AB53D78EB2C}" dt="2021-03-02T19:12:14.221" v="2007" actId="113"/>
          <ac:spMkLst>
            <pc:docMk/>
            <pc:sldMk cId="1509641566" sldId="262"/>
            <ac:spMk id="23" creationId="{F569371A-762F-4561-98BC-16E394A887A1}"/>
          </ac:spMkLst>
        </pc:spChg>
        <pc:spChg chg="add mod ord">
          <ac:chgData name="Катя Стар" userId="728e15500cf2205b" providerId="LiveId" clId="{D64598F0-B80C-44D8-A78E-7AB53D78EB2C}" dt="2021-03-02T19:20:53.059" v="2079" actId="1076"/>
          <ac:spMkLst>
            <pc:docMk/>
            <pc:sldMk cId="1509641566" sldId="262"/>
            <ac:spMk id="24" creationId="{ABA069F7-79A1-4D1F-9419-38BF258B3443}"/>
          </ac:spMkLst>
        </pc:spChg>
        <pc:spChg chg="add mod">
          <ac:chgData name="Катя Стар" userId="728e15500cf2205b" providerId="LiveId" clId="{D64598F0-B80C-44D8-A78E-7AB53D78EB2C}" dt="2021-03-02T19:12:26.356" v="2010" actId="1076"/>
          <ac:spMkLst>
            <pc:docMk/>
            <pc:sldMk cId="1509641566" sldId="262"/>
            <ac:spMk id="25" creationId="{7AC19EFF-2CE3-48B4-9291-3DE5148E6787}"/>
          </ac:spMkLst>
        </pc:spChg>
        <pc:spChg chg="add mod">
          <ac:chgData name="Катя Стар" userId="728e15500cf2205b" providerId="LiveId" clId="{D64598F0-B80C-44D8-A78E-7AB53D78EB2C}" dt="2021-03-02T19:12:05.236" v="2006" actId="113"/>
          <ac:spMkLst>
            <pc:docMk/>
            <pc:sldMk cId="1509641566" sldId="262"/>
            <ac:spMk id="26" creationId="{8A7162CC-2D6F-459C-8D2D-F2DF2B6C5C40}"/>
          </ac:spMkLst>
        </pc:spChg>
        <pc:spChg chg="add del">
          <ac:chgData name="Катя Стар" userId="728e15500cf2205b" providerId="LiveId" clId="{D64598F0-B80C-44D8-A78E-7AB53D78EB2C}" dt="2021-03-02T19:04:42.392" v="1932" actId="478"/>
          <ac:spMkLst>
            <pc:docMk/>
            <pc:sldMk cId="1509641566" sldId="262"/>
            <ac:spMk id="55" creationId="{104FF81E-507A-4AAE-A978-72E0DDD021DE}"/>
          </ac:spMkLst>
        </pc:spChg>
        <pc:spChg chg="add del">
          <ac:chgData name="Катя Стар" userId="728e15500cf2205b" providerId="LiveId" clId="{D64598F0-B80C-44D8-A78E-7AB53D78EB2C}" dt="2021-03-02T19:04:53.094" v="1934" actId="478"/>
          <ac:spMkLst>
            <pc:docMk/>
            <pc:sldMk cId="1509641566" sldId="262"/>
            <ac:spMk id="56" creationId="{687C663D-D16A-44A5-BA66-E11D94322771}"/>
          </ac:spMkLst>
        </pc:spChg>
        <pc:spChg chg="add del">
          <ac:chgData name="Катя Стар" userId="728e15500cf2205b" providerId="LiveId" clId="{D64598F0-B80C-44D8-A78E-7AB53D78EB2C}" dt="2021-03-02T19:04:59.986" v="1936" actId="478"/>
          <ac:spMkLst>
            <pc:docMk/>
            <pc:sldMk cId="1509641566" sldId="262"/>
            <ac:spMk id="57" creationId="{1D597351-166C-460E-BF70-4201FFFC34F0}"/>
          </ac:spMkLst>
        </pc:spChg>
        <pc:spChg chg="add del mod">
          <ac:chgData name="Катя Стар" userId="728e15500cf2205b" providerId="LiveId" clId="{D64598F0-B80C-44D8-A78E-7AB53D78EB2C}" dt="2021-03-02T19:05:37.027" v="1943" actId="478"/>
          <ac:spMkLst>
            <pc:docMk/>
            <pc:sldMk cId="1509641566" sldId="262"/>
            <ac:spMk id="58" creationId="{3ED61D6F-DF6D-4E8A-8A59-EAF70F02CF28}"/>
          </ac:spMkLst>
        </pc:spChg>
        <pc:spChg chg="add del mod">
          <ac:chgData name="Катя Стар" userId="728e15500cf2205b" providerId="LiveId" clId="{D64598F0-B80C-44D8-A78E-7AB53D78EB2C}" dt="2021-03-02T19:06:22.441" v="1951" actId="478"/>
          <ac:spMkLst>
            <pc:docMk/>
            <pc:sldMk cId="1509641566" sldId="262"/>
            <ac:spMk id="60" creationId="{4E671FF3-0E18-434E-B00D-C325504EF0D0}"/>
          </ac:spMkLst>
        </pc:spChg>
        <pc:spChg chg="add mod">
          <ac:chgData name="Катя Стар" userId="728e15500cf2205b" providerId="LiveId" clId="{D64598F0-B80C-44D8-A78E-7AB53D78EB2C}" dt="2021-03-03T04:16:22.976" v="2176" actId="208"/>
          <ac:spMkLst>
            <pc:docMk/>
            <pc:sldMk cId="1509641566" sldId="262"/>
            <ac:spMk id="61" creationId="{8AE53F5D-C05F-402A-96B1-64BAAA554F5F}"/>
          </ac:spMkLst>
        </pc:spChg>
        <pc:spChg chg="add mod">
          <ac:chgData name="Катя Стар" userId="728e15500cf2205b" providerId="LiveId" clId="{D64598F0-B80C-44D8-A78E-7AB53D78EB2C}" dt="2021-03-03T04:16:44.232" v="2179" actId="108"/>
          <ac:spMkLst>
            <pc:docMk/>
            <pc:sldMk cId="1509641566" sldId="262"/>
            <ac:spMk id="62" creationId="{B56BC745-7B11-44C3-99AE-B8B84653C623}"/>
          </ac:spMkLst>
        </pc:spChg>
        <pc:spChg chg="add mod">
          <ac:chgData name="Катя Стар" userId="728e15500cf2205b" providerId="LiveId" clId="{D64598F0-B80C-44D8-A78E-7AB53D78EB2C}" dt="2021-03-03T04:16:46.843" v="2180" actId="108"/>
          <ac:spMkLst>
            <pc:docMk/>
            <pc:sldMk cId="1509641566" sldId="262"/>
            <ac:spMk id="63" creationId="{F2C0E040-994B-48F7-91C6-6DA420423A38}"/>
          </ac:spMkLst>
        </pc:spChg>
        <pc:spChg chg="add mod">
          <ac:chgData name="Катя Стар" userId="728e15500cf2205b" providerId="LiveId" clId="{D64598F0-B80C-44D8-A78E-7AB53D78EB2C}" dt="2021-03-03T04:16:41.172" v="2178" actId="2085"/>
          <ac:spMkLst>
            <pc:docMk/>
            <pc:sldMk cId="1509641566" sldId="262"/>
            <ac:spMk id="64" creationId="{E56EF38B-DD9E-440C-8414-56CAD8AAB453}"/>
          </ac:spMkLst>
        </pc:spChg>
        <pc:spChg chg="add del mod ord">
          <ac:chgData name="Катя Стар" userId="728e15500cf2205b" providerId="LiveId" clId="{D64598F0-B80C-44D8-A78E-7AB53D78EB2C}" dt="2021-03-02T19:18:00.644" v="2050" actId="478"/>
          <ac:spMkLst>
            <pc:docMk/>
            <pc:sldMk cId="1509641566" sldId="262"/>
            <ac:spMk id="66" creationId="{8DDBC435-1B65-43C4-91A9-45B3C247B9FA}"/>
          </ac:spMkLst>
        </pc:spChg>
        <pc:spChg chg="add mod">
          <ac:chgData name="Катя Стар" userId="728e15500cf2205b" providerId="LiveId" clId="{D64598F0-B80C-44D8-A78E-7AB53D78EB2C}" dt="2021-03-03T04:56:07.651" v="2989" actId="207"/>
          <ac:spMkLst>
            <pc:docMk/>
            <pc:sldMk cId="1509641566" sldId="262"/>
            <ac:spMk id="67" creationId="{CE08AFDE-7684-47EE-A20E-66F79703E887}"/>
          </ac:spMkLst>
        </pc:spChg>
        <pc:grpChg chg="del">
          <ac:chgData name="Катя Стар" userId="728e15500cf2205b" providerId="LiveId" clId="{D64598F0-B80C-44D8-A78E-7AB53D78EB2C}" dt="2021-03-02T18:37:33.153" v="1574" actId="165"/>
          <ac:grpSpMkLst>
            <pc:docMk/>
            <pc:sldMk cId="1509641566" sldId="262"/>
            <ac:grpSpMk id="18" creationId="{7268A12B-36EE-4042-8B09-14AD0F324D65}"/>
          </ac:grpSpMkLst>
        </pc:grpChg>
        <pc:grpChg chg="add mod">
          <ac:chgData name="Катя Стар" userId="728e15500cf2205b" providerId="LiveId" clId="{D64598F0-B80C-44D8-A78E-7AB53D78EB2C}" dt="2021-03-02T19:20:26.336" v="2072" actId="1076"/>
          <ac:grpSpMkLst>
            <pc:docMk/>
            <pc:sldMk cId="1509641566" sldId="262"/>
            <ac:grpSpMk id="65" creationId="{57FC885B-9164-423A-9943-2C8342DF1BF8}"/>
          </ac:grpSpMkLst>
        </pc:grpChg>
        <pc:picChg chg="del">
          <ac:chgData name="Катя Стар" userId="728e15500cf2205b" providerId="LiveId" clId="{D64598F0-B80C-44D8-A78E-7AB53D78EB2C}" dt="2021-03-02T18:36:59.752" v="1568" actId="478"/>
          <ac:picMkLst>
            <pc:docMk/>
            <pc:sldMk cId="1509641566" sldId="262"/>
            <ac:picMk id="17" creationId="{C669C745-B489-404D-8351-09AA032680EA}"/>
          </ac:picMkLst>
        </pc:picChg>
        <pc:picChg chg="del">
          <ac:chgData name="Катя Стар" userId="728e15500cf2205b" providerId="LiveId" clId="{D64598F0-B80C-44D8-A78E-7AB53D78EB2C}" dt="2021-03-02T18:36:59.752" v="1568" actId="478"/>
          <ac:picMkLst>
            <pc:docMk/>
            <pc:sldMk cId="1509641566" sldId="262"/>
            <ac:picMk id="19" creationId="{5AA9CCB9-E0BE-4E18-8399-D5ABF28E0F47}"/>
          </ac:picMkLst>
        </pc:picChg>
        <pc:picChg chg="del">
          <ac:chgData name="Катя Стар" userId="728e15500cf2205b" providerId="LiveId" clId="{D64598F0-B80C-44D8-A78E-7AB53D78EB2C}" dt="2021-03-02T18:36:59.752" v="1568" actId="478"/>
          <ac:picMkLst>
            <pc:docMk/>
            <pc:sldMk cId="1509641566" sldId="262"/>
            <ac:picMk id="20" creationId="{3F10B99A-C788-4CF6-9106-6A51E408655E}"/>
          </ac:picMkLst>
        </pc:picChg>
        <pc:picChg chg="add del mod">
          <ac:chgData name="Катя Стар" userId="728e15500cf2205b" providerId="LiveId" clId="{D64598F0-B80C-44D8-A78E-7AB53D78EB2C}" dt="2021-03-02T19:19:23.529" v="2066" actId="478"/>
          <ac:picMkLst>
            <pc:docMk/>
            <pc:sldMk cId="1509641566" sldId="262"/>
            <ac:picMk id="27" creationId="{0E392F6B-4821-4835-8FE0-B2D372AC4A7E}"/>
          </ac:picMkLst>
        </pc:picChg>
        <pc:picChg chg="add del mod">
          <ac:chgData name="Катя Стар" userId="728e15500cf2205b" providerId="LiveId" clId="{D64598F0-B80C-44D8-A78E-7AB53D78EB2C}" dt="2021-03-02T19:03:04.910" v="1912" actId="478"/>
          <ac:picMkLst>
            <pc:docMk/>
            <pc:sldMk cId="1509641566" sldId="262"/>
            <ac:picMk id="31" creationId="{224A02A4-4DF8-4CB8-98E1-7A8E4C575CC5}"/>
          </ac:picMkLst>
        </pc:picChg>
        <pc:cxnChg chg="add del mod">
          <ac:chgData name="Катя Стар" userId="728e15500cf2205b" providerId="LiveId" clId="{D64598F0-B80C-44D8-A78E-7AB53D78EB2C}" dt="2021-03-02T18:59:06.873" v="1880" actId="478"/>
          <ac:cxnSpMkLst>
            <pc:docMk/>
            <pc:sldMk cId="1509641566" sldId="262"/>
            <ac:cxnSpMk id="28" creationId="{EA0C04A5-6383-427A-BC62-108400835129}"/>
          </ac:cxnSpMkLst>
        </pc:cxnChg>
        <pc:cxnChg chg="add del mod">
          <ac:chgData name="Катя Стар" userId="728e15500cf2205b" providerId="LiveId" clId="{D64598F0-B80C-44D8-A78E-7AB53D78EB2C}" dt="2021-03-02T18:59:29.412" v="1885" actId="478"/>
          <ac:cxnSpMkLst>
            <pc:docMk/>
            <pc:sldMk cId="1509641566" sldId="262"/>
            <ac:cxnSpMk id="30" creationId="{1D8578FE-123F-4697-AD99-CCB304C624F0}"/>
          </ac:cxnSpMkLst>
        </pc:cxnChg>
        <pc:cxnChg chg="add del mod">
          <ac:chgData name="Катя Стар" userId="728e15500cf2205b" providerId="LiveId" clId="{D64598F0-B80C-44D8-A78E-7AB53D78EB2C}" dt="2021-03-02T19:06:48.830" v="1955" actId="478"/>
          <ac:cxnSpMkLst>
            <pc:docMk/>
            <pc:sldMk cId="1509641566" sldId="262"/>
            <ac:cxnSpMk id="35" creationId="{8734EBED-E5A6-4BD1-8757-5DA8B1037BFB}"/>
          </ac:cxnSpMkLst>
        </pc:cxnChg>
        <pc:cxnChg chg="add del mod">
          <ac:chgData name="Катя Стар" userId="728e15500cf2205b" providerId="LiveId" clId="{D64598F0-B80C-44D8-A78E-7AB53D78EB2C}" dt="2021-03-02T19:02:41.862" v="1906"/>
          <ac:cxnSpMkLst>
            <pc:docMk/>
            <pc:sldMk cId="1509641566" sldId="262"/>
            <ac:cxnSpMk id="48" creationId="{0FA03A43-545E-490A-AF5B-364426E1D01D}"/>
          </ac:cxnSpMkLst>
        </pc:cxnChg>
      </pc:sldChg>
      <pc:sldChg chg="addSp delSp modSp add mod ord">
        <pc:chgData name="Катя Стар" userId="728e15500cf2205b" providerId="LiveId" clId="{D64598F0-B80C-44D8-A78E-7AB53D78EB2C}" dt="2021-03-03T04:54:09.228" v="2987" actId="1076"/>
        <pc:sldMkLst>
          <pc:docMk/>
          <pc:sldMk cId="524621286" sldId="263"/>
        </pc:sldMkLst>
        <pc:spChg chg="mod">
          <ac:chgData name="Катя Стар" userId="728e15500cf2205b" providerId="LiveId" clId="{D64598F0-B80C-44D8-A78E-7AB53D78EB2C}" dt="2021-03-03T04:45:43.974" v="2921" actId="1035"/>
          <ac:spMkLst>
            <pc:docMk/>
            <pc:sldMk cId="524621286" sldId="263"/>
            <ac:spMk id="3" creationId="{6E459960-BF14-4599-805C-29D0F000F4F9}"/>
          </ac:spMkLst>
        </pc:spChg>
        <pc:spChg chg="del">
          <ac:chgData name="Катя Стар" userId="728e15500cf2205b" providerId="LiveId" clId="{D64598F0-B80C-44D8-A78E-7AB53D78EB2C}" dt="2021-03-02T19:22:55.431" v="2087" actId="478"/>
          <ac:spMkLst>
            <pc:docMk/>
            <pc:sldMk cId="524621286" sldId="263"/>
            <ac:spMk id="4" creationId="{624132E7-05F0-4858-A7C9-E686503230EA}"/>
          </ac:spMkLst>
        </pc:spChg>
        <pc:spChg chg="del">
          <ac:chgData name="Катя Стар" userId="728e15500cf2205b" providerId="LiveId" clId="{D64598F0-B80C-44D8-A78E-7AB53D78EB2C}" dt="2021-03-02T19:22:48.809" v="2085" actId="478"/>
          <ac:spMkLst>
            <pc:docMk/>
            <pc:sldMk cId="524621286" sldId="263"/>
            <ac:spMk id="5" creationId="{8F799DD5-5BC1-4763-9E93-5EC40BE48FF1}"/>
          </ac:spMkLst>
        </pc:spChg>
        <pc:spChg chg="del">
          <ac:chgData name="Катя Стар" userId="728e15500cf2205b" providerId="LiveId" clId="{D64598F0-B80C-44D8-A78E-7AB53D78EB2C}" dt="2021-03-02T19:22:52.598" v="2086" actId="478"/>
          <ac:spMkLst>
            <pc:docMk/>
            <pc:sldMk cId="524621286" sldId="263"/>
            <ac:spMk id="6" creationId="{A658E8F7-2696-4DDD-B6C4-AF7D361F10FD}"/>
          </ac:spMkLst>
        </pc:spChg>
        <pc:spChg chg="mod">
          <ac:chgData name="Катя Стар" userId="728e15500cf2205b" providerId="LiveId" clId="{D64598F0-B80C-44D8-A78E-7AB53D78EB2C}" dt="2021-03-03T04:52:37.377" v="2972" actId="1076"/>
          <ac:spMkLst>
            <pc:docMk/>
            <pc:sldMk cId="524621286" sldId="263"/>
            <ac:spMk id="7" creationId="{00401591-D633-4553-9DC4-CB7A2069B483}"/>
          </ac:spMkLst>
        </pc:spChg>
        <pc:spChg chg="add mod">
          <ac:chgData name="Катя Стар" userId="728e15500cf2205b" providerId="LiveId" clId="{D64598F0-B80C-44D8-A78E-7AB53D78EB2C}" dt="2021-03-03T04:51:50.556" v="2965" actId="14100"/>
          <ac:spMkLst>
            <pc:docMk/>
            <pc:sldMk cId="524621286" sldId="263"/>
            <ac:spMk id="17" creationId="{4BE80918-D4A2-4C85-84C6-C062302B9664}"/>
          </ac:spMkLst>
        </pc:spChg>
        <pc:spChg chg="add mod">
          <ac:chgData name="Катя Стар" userId="728e15500cf2205b" providerId="LiveId" clId="{D64598F0-B80C-44D8-A78E-7AB53D78EB2C}" dt="2021-03-03T04:53:50.841" v="2986" actId="1076"/>
          <ac:spMkLst>
            <pc:docMk/>
            <pc:sldMk cId="524621286" sldId="263"/>
            <ac:spMk id="18" creationId="{78DC3D4F-6EDB-4532-A88D-FC61BDECE3CD}"/>
          </ac:spMkLst>
        </pc:spChg>
        <pc:spChg chg="add mod ord">
          <ac:chgData name="Катя Стар" userId="728e15500cf2205b" providerId="LiveId" clId="{D64598F0-B80C-44D8-A78E-7AB53D78EB2C}" dt="2021-03-03T04:43:00.517" v="2894" actId="167"/>
          <ac:spMkLst>
            <pc:docMk/>
            <pc:sldMk cId="524621286" sldId="263"/>
            <ac:spMk id="19" creationId="{650F1E06-EBF7-4375-806B-4097D9C07D5C}"/>
          </ac:spMkLst>
        </pc:spChg>
        <pc:spChg chg="mod">
          <ac:chgData name="Катя Стар" userId="728e15500cf2205b" providerId="LiveId" clId="{D64598F0-B80C-44D8-A78E-7AB53D78EB2C}" dt="2021-03-03T04:53:16.284" v="2985" actId="1036"/>
          <ac:spMkLst>
            <pc:docMk/>
            <pc:sldMk cId="524621286" sldId="263"/>
            <ac:spMk id="21" creationId="{F4E7CB4B-078F-4141-AB67-EA9EE50F8FEF}"/>
          </ac:spMkLst>
        </pc:spChg>
        <pc:spChg chg="mod">
          <ac:chgData name="Катя Стар" userId="728e15500cf2205b" providerId="LiveId" clId="{D64598F0-B80C-44D8-A78E-7AB53D78EB2C}" dt="2021-03-03T04:53:11.459" v="2974" actId="1076"/>
          <ac:spMkLst>
            <pc:docMk/>
            <pc:sldMk cId="524621286" sldId="263"/>
            <ac:spMk id="22" creationId="{A472FF76-B8CD-4519-9EF2-A5D4685D66B2}"/>
          </ac:spMkLst>
        </pc:spChg>
        <pc:spChg chg="del">
          <ac:chgData name="Катя Стар" userId="728e15500cf2205b" providerId="LiveId" clId="{D64598F0-B80C-44D8-A78E-7AB53D78EB2C}" dt="2021-03-03T04:44:20.428" v="2900" actId="478"/>
          <ac:spMkLst>
            <pc:docMk/>
            <pc:sldMk cId="524621286" sldId="263"/>
            <ac:spMk id="23" creationId="{F569371A-762F-4561-98BC-16E394A887A1}"/>
          </ac:spMkLst>
        </pc:spChg>
        <pc:spChg chg="del">
          <ac:chgData name="Катя Стар" userId="728e15500cf2205b" providerId="LiveId" clId="{D64598F0-B80C-44D8-A78E-7AB53D78EB2C}" dt="2021-03-02T19:25:52.768" v="2090" actId="478"/>
          <ac:spMkLst>
            <pc:docMk/>
            <pc:sldMk cId="524621286" sldId="263"/>
            <ac:spMk id="24" creationId="{ABA069F7-79A1-4D1F-9419-38BF258B3443}"/>
          </ac:spMkLst>
        </pc:spChg>
        <pc:spChg chg="del">
          <ac:chgData name="Катя Стар" userId="728e15500cf2205b" providerId="LiveId" clId="{D64598F0-B80C-44D8-A78E-7AB53D78EB2C}" dt="2021-03-03T04:44:18.636" v="2899" actId="478"/>
          <ac:spMkLst>
            <pc:docMk/>
            <pc:sldMk cId="524621286" sldId="263"/>
            <ac:spMk id="25" creationId="{7AC19EFF-2CE3-48B4-9291-3DE5148E6787}"/>
          </ac:spMkLst>
        </pc:spChg>
        <pc:spChg chg="mod">
          <ac:chgData name="Катя Стар" userId="728e15500cf2205b" providerId="LiveId" clId="{D64598F0-B80C-44D8-A78E-7AB53D78EB2C}" dt="2021-03-03T04:51:40.709" v="2963" actId="14100"/>
          <ac:spMkLst>
            <pc:docMk/>
            <pc:sldMk cId="524621286" sldId="263"/>
            <ac:spMk id="26" creationId="{8A7162CC-2D6F-459C-8D2D-F2DF2B6C5C40}"/>
          </ac:spMkLst>
        </pc:spChg>
        <pc:picChg chg="add mod">
          <ac:chgData name="Катя Стар" userId="728e15500cf2205b" providerId="LiveId" clId="{D64598F0-B80C-44D8-A78E-7AB53D78EB2C}" dt="2021-03-03T04:51:44.149" v="2964" actId="1076"/>
          <ac:picMkLst>
            <pc:docMk/>
            <pc:sldMk cId="524621286" sldId="263"/>
            <ac:picMk id="20" creationId="{5BFDFBF0-A27F-4C09-BE5B-89AB0CA7BF53}"/>
          </ac:picMkLst>
        </pc:picChg>
        <pc:picChg chg="del">
          <ac:chgData name="Катя Стар" userId="728e15500cf2205b" providerId="LiveId" clId="{D64598F0-B80C-44D8-A78E-7AB53D78EB2C}" dt="2021-03-02T19:25:53.904" v="2091" actId="478"/>
          <ac:picMkLst>
            <pc:docMk/>
            <pc:sldMk cId="524621286" sldId="263"/>
            <ac:picMk id="27" creationId="{0E392F6B-4821-4835-8FE0-B2D372AC4A7E}"/>
          </ac:picMkLst>
        </pc:picChg>
        <pc:picChg chg="add mod">
          <ac:chgData name="Катя Стар" userId="728e15500cf2205b" providerId="LiveId" clId="{D64598F0-B80C-44D8-A78E-7AB53D78EB2C}" dt="2021-03-03T04:54:09.228" v="2987" actId="1076"/>
          <ac:picMkLst>
            <pc:docMk/>
            <pc:sldMk cId="524621286" sldId="263"/>
            <ac:picMk id="28" creationId="{991C4F94-46CA-467A-9B3B-D3B5015F5CC9}"/>
          </ac:picMkLst>
        </pc:picChg>
        <pc:picChg chg="del">
          <ac:chgData name="Катя Стар" userId="728e15500cf2205b" providerId="LiveId" clId="{D64598F0-B80C-44D8-A78E-7AB53D78EB2C}" dt="2021-03-03T04:45:52.395" v="2922" actId="478"/>
          <ac:picMkLst>
            <pc:docMk/>
            <pc:sldMk cId="524621286" sldId="263"/>
            <ac:picMk id="31" creationId="{224A02A4-4DF8-4CB8-98E1-7A8E4C575CC5}"/>
          </ac:picMkLst>
        </pc:picChg>
        <pc:cxnChg chg="del">
          <ac:chgData name="Катя Стар" userId="728e15500cf2205b" providerId="LiveId" clId="{D64598F0-B80C-44D8-A78E-7AB53D78EB2C}" dt="2021-03-02T19:09:54.605" v="1990" actId="478"/>
          <ac:cxnSpMkLst>
            <pc:docMk/>
            <pc:sldMk cId="524621286" sldId="263"/>
            <ac:cxnSpMk id="35" creationId="{8734EBED-E5A6-4BD1-8757-5DA8B1037BFB}"/>
          </ac:cxnSpMkLst>
        </pc:cxnChg>
      </pc:sldChg>
      <pc:sldChg chg="addSp delSp modSp add mod">
        <pc:chgData name="Катя Стар" userId="728e15500cf2205b" providerId="LiveId" clId="{D64598F0-B80C-44D8-A78E-7AB53D78EB2C}" dt="2021-03-03T05:17:49.354" v="3277" actId="207"/>
        <pc:sldMkLst>
          <pc:docMk/>
          <pc:sldMk cId="1170550947" sldId="264"/>
        </pc:sldMkLst>
        <pc:spChg chg="mod">
          <ac:chgData name="Катя Стар" userId="728e15500cf2205b" providerId="LiveId" clId="{D64598F0-B80C-44D8-A78E-7AB53D78EB2C}" dt="2021-03-03T05:16:54.052" v="3268" actId="1076"/>
          <ac:spMkLst>
            <pc:docMk/>
            <pc:sldMk cId="1170550947" sldId="264"/>
            <ac:spMk id="4" creationId="{852280DE-8687-4FE7-B538-0BB0978002D8}"/>
          </ac:spMkLst>
        </pc:spChg>
        <pc:spChg chg="mod">
          <ac:chgData name="Катя Стар" userId="728e15500cf2205b" providerId="LiveId" clId="{D64598F0-B80C-44D8-A78E-7AB53D78EB2C}" dt="2021-03-03T05:16:59.352" v="3269" actId="1076"/>
          <ac:spMkLst>
            <pc:docMk/>
            <pc:sldMk cId="1170550947" sldId="264"/>
            <ac:spMk id="5" creationId="{AE20FB92-5685-4EE9-9374-500D7674236D}"/>
          </ac:spMkLst>
        </pc:spChg>
        <pc:spChg chg="mod">
          <ac:chgData name="Катя Стар" userId="728e15500cf2205b" providerId="LiveId" clId="{D64598F0-B80C-44D8-A78E-7AB53D78EB2C}" dt="2021-03-03T05:17:17.451" v="3271" actId="1076"/>
          <ac:spMkLst>
            <pc:docMk/>
            <pc:sldMk cId="1170550947" sldId="264"/>
            <ac:spMk id="6" creationId="{392A60A7-723B-4454-B188-49B3BF830C6B}"/>
          </ac:spMkLst>
        </pc:spChg>
        <pc:spChg chg="mod">
          <ac:chgData name="Катя Стар" userId="728e15500cf2205b" providerId="LiveId" clId="{D64598F0-B80C-44D8-A78E-7AB53D78EB2C}" dt="2021-03-03T05:16:45.011" v="3267" actId="1076"/>
          <ac:spMkLst>
            <pc:docMk/>
            <pc:sldMk cId="1170550947" sldId="264"/>
            <ac:spMk id="7" creationId="{D36EED7E-59E4-4BBF-9D54-C9836301E4F6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9" creationId="{86D1C9A5-5F97-417A-8BF2-B49176FF793F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0" creationId="{1DCCE4E9-7874-4C0E-8BC3-66893F94D069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2" creationId="{AA08BE00-D63C-40CF-ABF3-4F44E62030A8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3" creationId="{61B37B04-DE7A-44CC-B97C-23113D31BE8C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4" creationId="{184BF270-CDF2-4EF9-B5CD-023149C7EDA9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5" creationId="{400DCD92-0CC5-4420-922D-26ED3F74910A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6" creationId="{26DE7B01-7740-48ED-8E52-CFDC37F04819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7" creationId="{C53B2256-C327-4610-B1ED-A92908961841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8" creationId="{DEDF206A-52B2-4E81-A3F2-A944A1571820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19" creationId="{1382AC4B-FECF-492E-AC07-1391213DEB6B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20" creationId="{F70CA1FF-21F7-477F-9FFA-80AD5F8BBC38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21" creationId="{2C7F5708-11BD-4FFD-8A3D-7A9F9E03819C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22" creationId="{CC936EC3-4E94-4BF0-8EB8-4BDB0605CFB0}"/>
          </ac:spMkLst>
        </pc:spChg>
        <pc:spChg chg="del">
          <ac:chgData name="Катя Стар" userId="728e15500cf2205b" providerId="LiveId" clId="{D64598F0-B80C-44D8-A78E-7AB53D78EB2C}" dt="2021-03-03T05:12:53.733" v="3225" actId="478"/>
          <ac:spMkLst>
            <pc:docMk/>
            <pc:sldMk cId="1170550947" sldId="264"/>
            <ac:spMk id="23" creationId="{525394FC-3BBC-4204-91DD-003AE74ED41C}"/>
          </ac:spMkLst>
        </pc:spChg>
        <pc:spChg chg="add mod">
          <ac:chgData name="Катя Стар" userId="728e15500cf2205b" providerId="LiveId" clId="{D64598F0-B80C-44D8-A78E-7AB53D78EB2C}" dt="2021-03-03T05:17:17.451" v="3271" actId="1076"/>
          <ac:spMkLst>
            <pc:docMk/>
            <pc:sldMk cId="1170550947" sldId="264"/>
            <ac:spMk id="24" creationId="{F157A03F-F8C6-4056-9BB5-8864E0C3D3E1}"/>
          </ac:spMkLst>
        </pc:spChg>
        <pc:spChg chg="add mod">
          <ac:chgData name="Катя Стар" userId="728e15500cf2205b" providerId="LiveId" clId="{D64598F0-B80C-44D8-A78E-7AB53D78EB2C}" dt="2021-03-03T05:17:49.354" v="3277" actId="207"/>
          <ac:spMkLst>
            <pc:docMk/>
            <pc:sldMk cId="1170550947" sldId="264"/>
            <ac:spMk id="26" creationId="{3E997218-FBDE-4632-8B5C-0A6EF82BDD82}"/>
          </ac:spMkLst>
        </pc:spChg>
        <pc:spChg chg="add mod">
          <ac:chgData name="Катя Стар" userId="728e15500cf2205b" providerId="LiveId" clId="{D64598F0-B80C-44D8-A78E-7AB53D78EB2C}" dt="2021-03-03T05:17:38.137" v="3276" actId="113"/>
          <ac:spMkLst>
            <pc:docMk/>
            <pc:sldMk cId="1170550947" sldId="264"/>
            <ac:spMk id="27" creationId="{03D3640E-1904-4197-8888-2CD4BC42B80C}"/>
          </ac:spMkLst>
        </pc:spChg>
        <pc:picChg chg="mod">
          <ac:chgData name="Катя Стар" userId="728e15500cf2205b" providerId="LiveId" clId="{D64598F0-B80C-44D8-A78E-7AB53D78EB2C}" dt="2021-03-03T05:17:17.451" v="3271" actId="1076"/>
          <ac:picMkLst>
            <pc:docMk/>
            <pc:sldMk cId="1170550947" sldId="264"/>
            <ac:picMk id="8" creationId="{82AF1974-1561-40BC-90A9-D1C31DA21579}"/>
          </ac:picMkLst>
        </pc:picChg>
        <pc:picChg chg="add mod">
          <ac:chgData name="Катя Стар" userId="728e15500cf2205b" providerId="LiveId" clId="{D64598F0-B80C-44D8-A78E-7AB53D78EB2C}" dt="2021-03-03T05:17:17.451" v="3271" actId="1076"/>
          <ac:picMkLst>
            <pc:docMk/>
            <pc:sldMk cId="1170550947" sldId="264"/>
            <ac:picMk id="25" creationId="{EC3AEF1A-B1EE-40B9-962B-74609FE81427}"/>
          </ac:picMkLst>
        </pc:picChg>
      </pc:sldChg>
      <pc:sldChg chg="addSp delSp modSp new mod">
        <pc:chgData name="Катя Стар" userId="728e15500cf2205b" providerId="LiveId" clId="{D64598F0-B80C-44D8-A78E-7AB53D78EB2C}" dt="2021-03-03T07:18:09.775" v="3785" actId="1036"/>
        <pc:sldMkLst>
          <pc:docMk/>
          <pc:sldMk cId="814378646" sldId="265"/>
        </pc:sldMkLst>
        <pc:spChg chg="del">
          <ac:chgData name="Катя Стар" userId="728e15500cf2205b" providerId="LiveId" clId="{D64598F0-B80C-44D8-A78E-7AB53D78EB2C}" dt="2021-03-03T05:30:03.907" v="3475" actId="478"/>
          <ac:spMkLst>
            <pc:docMk/>
            <pc:sldMk cId="814378646" sldId="265"/>
            <ac:spMk id="2" creationId="{A2432251-CB74-4200-820D-1B4C6062E750}"/>
          </ac:spMkLst>
        </pc:spChg>
        <pc:spChg chg="del">
          <ac:chgData name="Катя Стар" userId="728e15500cf2205b" providerId="LiveId" clId="{D64598F0-B80C-44D8-A78E-7AB53D78EB2C}" dt="2021-03-03T05:30:03.907" v="3475" actId="478"/>
          <ac:spMkLst>
            <pc:docMk/>
            <pc:sldMk cId="814378646" sldId="265"/>
            <ac:spMk id="3" creationId="{F6391E70-64C2-4610-87BC-53587DFCC76F}"/>
          </ac:spMkLst>
        </pc:spChg>
        <pc:spChg chg="add mod">
          <ac:chgData name="Катя Стар" userId="728e15500cf2205b" providerId="LiveId" clId="{D64598F0-B80C-44D8-A78E-7AB53D78EB2C}" dt="2021-03-03T05:36:52.674" v="3537" actId="1076"/>
          <ac:spMkLst>
            <pc:docMk/>
            <pc:sldMk cId="814378646" sldId="265"/>
            <ac:spMk id="4" creationId="{82CF8DE1-EB27-4FBE-875E-57EF770FBAC9}"/>
          </ac:spMkLst>
        </pc:spChg>
        <pc:spChg chg="add mo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5" creationId="{6B5E745B-D747-48D8-BB7D-4E8C4C21E45E}"/>
          </ac:spMkLst>
        </pc:spChg>
        <pc:spChg chg="add mod">
          <ac:chgData name="Катя Стар" userId="728e15500cf2205b" providerId="LiveId" clId="{D64598F0-B80C-44D8-A78E-7AB53D78EB2C}" dt="2021-03-03T07:18:09.775" v="3785" actId="1036"/>
          <ac:spMkLst>
            <pc:docMk/>
            <pc:sldMk cId="814378646" sldId="265"/>
            <ac:spMk id="6" creationId="{C26ADDFC-97BA-41CF-B48B-C729BC14379A}"/>
          </ac:spMkLst>
        </pc:spChg>
        <pc:spChg chg="add mo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7" creationId="{96E1C2C9-EA69-45C5-8839-AE0CAA3307A2}"/>
          </ac:spMkLst>
        </pc:spChg>
        <pc:spChg chg="add mod">
          <ac:chgData name="Катя Стар" userId="728e15500cf2205b" providerId="LiveId" clId="{D64598F0-B80C-44D8-A78E-7AB53D78EB2C}" dt="2021-03-03T07:18:09.775" v="3785" actId="1036"/>
          <ac:spMkLst>
            <pc:docMk/>
            <pc:sldMk cId="814378646" sldId="265"/>
            <ac:spMk id="8" creationId="{459AF5F6-AB86-4229-9904-DDF51298A2D9}"/>
          </ac:spMkLst>
        </pc:spChg>
        <pc:spChg chg="add mo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9" creationId="{8DEE5BC0-499B-4E55-A8B6-6B6728A6C4D5}"/>
          </ac:spMkLst>
        </pc:spChg>
        <pc:spChg chg="add mod">
          <ac:chgData name="Катя Стар" userId="728e15500cf2205b" providerId="LiveId" clId="{D64598F0-B80C-44D8-A78E-7AB53D78EB2C}" dt="2021-03-03T07:18:09.775" v="3785" actId="1036"/>
          <ac:spMkLst>
            <pc:docMk/>
            <pc:sldMk cId="814378646" sldId="265"/>
            <ac:spMk id="10" creationId="{4B7FC564-2C5D-4D54-8993-0AA0D8832868}"/>
          </ac:spMkLst>
        </pc:spChg>
        <pc:spChg chg="add mod or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11" creationId="{C4F51E48-CC8B-474D-A6C2-04005C47E982}"/>
          </ac:spMkLst>
        </pc:spChg>
        <pc:spChg chg="add mod">
          <ac:chgData name="Катя Стар" userId="728e15500cf2205b" providerId="LiveId" clId="{D64598F0-B80C-44D8-A78E-7AB53D78EB2C}" dt="2021-03-03T05:36:30.093" v="3532" actId="571"/>
          <ac:spMkLst>
            <pc:docMk/>
            <pc:sldMk cId="814378646" sldId="265"/>
            <ac:spMk id="12" creationId="{26FAD5BE-B75D-4EB9-A02D-7CCE9FA3A292}"/>
          </ac:spMkLst>
        </pc:spChg>
        <pc:spChg chg="add mod">
          <ac:chgData name="Катя Стар" userId="728e15500cf2205b" providerId="LiveId" clId="{D64598F0-B80C-44D8-A78E-7AB53D78EB2C}" dt="2021-03-03T05:36:30.093" v="3532" actId="571"/>
          <ac:spMkLst>
            <pc:docMk/>
            <pc:sldMk cId="814378646" sldId="265"/>
            <ac:spMk id="13" creationId="{7AF23EDF-FDBA-40A8-AA47-985F6C244757}"/>
          </ac:spMkLst>
        </pc:spChg>
        <pc:spChg chg="add mod or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14" creationId="{C8759C06-0954-436B-8DB6-D848010FC000}"/>
          </ac:spMkLst>
        </pc:spChg>
        <pc:spChg chg="add mod ord">
          <ac:chgData name="Катя Стар" userId="728e15500cf2205b" providerId="LiveId" clId="{D64598F0-B80C-44D8-A78E-7AB53D78EB2C}" dt="2021-03-03T05:41:12.379" v="3653" actId="571"/>
          <ac:spMkLst>
            <pc:docMk/>
            <pc:sldMk cId="814378646" sldId="265"/>
            <ac:spMk id="15" creationId="{FB3B5368-C2B4-4D87-A75D-4E229EB84D6F}"/>
          </ac:spMkLst>
        </pc:spChg>
        <pc:spChg chg="add mod">
          <ac:chgData name="Катя Стар" userId="728e15500cf2205b" providerId="LiveId" clId="{D64598F0-B80C-44D8-A78E-7AB53D78EB2C}" dt="2021-03-03T05:41:39.347" v="3660" actId="1076"/>
          <ac:spMkLst>
            <pc:docMk/>
            <pc:sldMk cId="814378646" sldId="265"/>
            <ac:spMk id="16" creationId="{51B22F92-491F-414E-8E12-C62624674FE0}"/>
          </ac:spMkLst>
        </pc:spChg>
        <pc:spChg chg="add mod ord">
          <ac:chgData name="Катя Стар" userId="728e15500cf2205b" providerId="LiveId" clId="{D64598F0-B80C-44D8-A78E-7AB53D78EB2C}" dt="2021-03-03T07:13:11.622" v="3734" actId="167"/>
          <ac:spMkLst>
            <pc:docMk/>
            <pc:sldMk cId="814378646" sldId="265"/>
            <ac:spMk id="19" creationId="{FE672D16-2DDB-4DA6-960E-34C8195F005E}"/>
          </ac:spMkLst>
        </pc:spChg>
        <pc:spChg chg="add mod ord">
          <ac:chgData name="Катя Стар" userId="728e15500cf2205b" providerId="LiveId" clId="{D64598F0-B80C-44D8-A78E-7AB53D78EB2C}" dt="2021-03-03T07:14:39.588" v="3749" actId="20577"/>
          <ac:spMkLst>
            <pc:docMk/>
            <pc:sldMk cId="814378646" sldId="265"/>
            <ac:spMk id="20" creationId="{1B2ABF1A-3DF1-44BE-A929-07EACD8D9B53}"/>
          </ac:spMkLst>
        </pc:spChg>
        <pc:spChg chg="add mod ord">
          <ac:chgData name="Катя Стар" userId="728e15500cf2205b" providerId="LiveId" clId="{D64598F0-B80C-44D8-A78E-7AB53D78EB2C}" dt="2021-03-03T07:16:29.147" v="3770" actId="20577"/>
          <ac:spMkLst>
            <pc:docMk/>
            <pc:sldMk cId="814378646" sldId="265"/>
            <ac:spMk id="21" creationId="{C0CF2DB5-4171-4C4C-8298-A122AC3D5DC9}"/>
          </ac:spMkLst>
        </pc:spChg>
        <pc:spChg chg="add mod">
          <ac:chgData name="Катя Стар" userId="728e15500cf2205b" providerId="LiveId" clId="{D64598F0-B80C-44D8-A78E-7AB53D78EB2C}" dt="2021-03-03T07:15:57.498" v="3763" actId="1076"/>
          <ac:spMkLst>
            <pc:docMk/>
            <pc:sldMk cId="814378646" sldId="265"/>
            <ac:spMk id="22" creationId="{686B3693-4A78-4533-A9C6-1F422C53CEDE}"/>
          </ac:spMkLst>
        </pc:spChg>
        <pc:spChg chg="add mod ord">
          <ac:chgData name="Катя Стар" userId="728e15500cf2205b" providerId="LiveId" clId="{D64598F0-B80C-44D8-A78E-7AB53D78EB2C}" dt="2021-03-03T07:14:30.790" v="3745" actId="1076"/>
          <ac:spMkLst>
            <pc:docMk/>
            <pc:sldMk cId="814378646" sldId="265"/>
            <ac:spMk id="23" creationId="{DBA153E3-E56F-4D20-A704-0AFBBA108CF2}"/>
          </ac:spMkLst>
        </pc:spChg>
        <pc:spChg chg="add mod">
          <ac:chgData name="Катя Стар" userId="728e15500cf2205b" providerId="LiveId" clId="{D64598F0-B80C-44D8-A78E-7AB53D78EB2C}" dt="2021-03-03T07:12:48.983" v="3728" actId="571"/>
          <ac:spMkLst>
            <pc:docMk/>
            <pc:sldMk cId="814378646" sldId="265"/>
            <ac:spMk id="24" creationId="{4380CE61-97DD-4DA4-A738-6CD5D6BE1D3A}"/>
          </ac:spMkLst>
        </pc:spChg>
        <pc:spChg chg="add mod ord">
          <ac:chgData name="Катя Стар" userId="728e15500cf2205b" providerId="LiveId" clId="{D64598F0-B80C-44D8-A78E-7AB53D78EB2C}" dt="2021-03-03T07:15:52.236" v="3762" actId="408"/>
          <ac:spMkLst>
            <pc:docMk/>
            <pc:sldMk cId="814378646" sldId="265"/>
            <ac:spMk id="25" creationId="{209810FB-D461-48EC-9F19-211779E633FA}"/>
          </ac:spMkLst>
        </pc:spChg>
        <pc:spChg chg="add mod ord">
          <ac:chgData name="Катя Стар" userId="728e15500cf2205b" providerId="LiveId" clId="{D64598F0-B80C-44D8-A78E-7AB53D78EB2C}" dt="2021-03-03T07:15:40.568" v="3761" actId="1076"/>
          <ac:spMkLst>
            <pc:docMk/>
            <pc:sldMk cId="814378646" sldId="265"/>
            <ac:spMk id="26" creationId="{A0549489-34D7-402E-AFEE-EDAC89D78A89}"/>
          </ac:spMkLst>
        </pc:spChg>
        <pc:grpChg chg="add mod">
          <ac:chgData name="Катя Стар" userId="728e15500cf2205b" providerId="LiveId" clId="{D64598F0-B80C-44D8-A78E-7AB53D78EB2C}" dt="2021-03-03T05:41:12.379" v="3653" actId="571"/>
          <ac:grpSpMkLst>
            <pc:docMk/>
            <pc:sldMk cId="814378646" sldId="265"/>
            <ac:grpSpMk id="17" creationId="{2DE0487E-611C-48A1-AAE1-00B1AAC10738}"/>
          </ac:grpSpMkLst>
        </pc:grpChg>
        <pc:picChg chg="add mod">
          <ac:chgData name="Катя Стар" userId="728e15500cf2205b" providerId="LiveId" clId="{D64598F0-B80C-44D8-A78E-7AB53D78EB2C}" dt="2021-03-03T05:39:42.918" v="3638" actId="1076"/>
          <ac:picMkLst>
            <pc:docMk/>
            <pc:sldMk cId="814378646" sldId="265"/>
            <ac:picMk id="18" creationId="{F84B6352-F2CC-45F4-8E04-A2B58EE24D7B}"/>
          </ac:picMkLst>
        </pc:picChg>
      </pc:sldChg>
      <pc:sldChg chg="addSp delSp modSp new mod">
        <pc:chgData name="Катя Стар" userId="728e15500cf2205b" providerId="LiveId" clId="{D64598F0-B80C-44D8-A78E-7AB53D78EB2C}" dt="2021-03-03T07:51:18.505" v="3995" actId="207"/>
        <pc:sldMkLst>
          <pc:docMk/>
          <pc:sldMk cId="3786907594" sldId="266"/>
        </pc:sldMkLst>
        <pc:spChg chg="del">
          <ac:chgData name="Катя Стар" userId="728e15500cf2205b" providerId="LiveId" clId="{D64598F0-B80C-44D8-A78E-7AB53D78EB2C}" dt="2021-03-03T07:18:26.737" v="3787" actId="478"/>
          <ac:spMkLst>
            <pc:docMk/>
            <pc:sldMk cId="3786907594" sldId="266"/>
            <ac:spMk id="2" creationId="{91538BA3-34BC-4CBA-81CF-B3DAB423AEA9}"/>
          </ac:spMkLst>
        </pc:spChg>
        <pc:spChg chg="del">
          <ac:chgData name="Катя Стар" userId="728e15500cf2205b" providerId="LiveId" clId="{D64598F0-B80C-44D8-A78E-7AB53D78EB2C}" dt="2021-03-03T07:18:26.737" v="3787" actId="478"/>
          <ac:spMkLst>
            <pc:docMk/>
            <pc:sldMk cId="3786907594" sldId="266"/>
            <ac:spMk id="3" creationId="{838F1287-3FE8-4209-88A3-E168E2E4EEC3}"/>
          </ac:spMkLst>
        </pc:spChg>
        <pc:spChg chg="add mod">
          <ac:chgData name="Катя Стар" userId="728e15500cf2205b" providerId="LiveId" clId="{D64598F0-B80C-44D8-A78E-7AB53D78EB2C}" dt="2021-03-03T07:51:18.505" v="3995" actId="207"/>
          <ac:spMkLst>
            <pc:docMk/>
            <pc:sldMk cId="3786907594" sldId="266"/>
            <ac:spMk id="4" creationId="{426F5EB5-EC2A-49F3-AA2A-B46AC439542B}"/>
          </ac:spMkLst>
        </pc:spChg>
        <pc:spChg chg="add mod">
          <ac:chgData name="Катя Стар" userId="728e15500cf2205b" providerId="LiveId" clId="{D64598F0-B80C-44D8-A78E-7AB53D78EB2C}" dt="2021-03-03T07:49:29.169" v="3987" actId="207"/>
          <ac:spMkLst>
            <pc:docMk/>
            <pc:sldMk cId="3786907594" sldId="266"/>
            <ac:spMk id="5" creationId="{1F19070F-1311-46F4-818F-507F8409567A}"/>
          </ac:spMkLst>
        </pc:spChg>
        <pc:spChg chg="add del mod">
          <ac:chgData name="Катя Стар" userId="728e15500cf2205b" providerId="LiveId" clId="{D64598F0-B80C-44D8-A78E-7AB53D78EB2C}" dt="2021-03-03T07:27:43.056" v="3940" actId="478"/>
          <ac:spMkLst>
            <pc:docMk/>
            <pc:sldMk cId="3786907594" sldId="266"/>
            <ac:spMk id="7" creationId="{5429A7D7-CB52-4836-A22F-D9C604A92EEB}"/>
          </ac:spMkLst>
        </pc:spChg>
        <pc:spChg chg="add mod">
          <ac:chgData name="Катя Стар" userId="728e15500cf2205b" providerId="LiveId" clId="{D64598F0-B80C-44D8-A78E-7AB53D78EB2C}" dt="2021-03-03T07:49:35.034" v="3988" actId="207"/>
          <ac:spMkLst>
            <pc:docMk/>
            <pc:sldMk cId="3786907594" sldId="266"/>
            <ac:spMk id="8" creationId="{91893A14-B7D9-478D-B356-E5AE18B3BA74}"/>
          </ac:spMkLst>
        </pc:spChg>
        <pc:spChg chg="add mod">
          <ac:chgData name="Катя Стар" userId="728e15500cf2205b" providerId="LiveId" clId="{D64598F0-B80C-44D8-A78E-7AB53D78EB2C}" dt="2021-03-03T07:49:39.773" v="3990" actId="207"/>
          <ac:spMkLst>
            <pc:docMk/>
            <pc:sldMk cId="3786907594" sldId="266"/>
            <ac:spMk id="9" creationId="{30EAAF33-67FB-43F7-87C9-6E97F8C37D2E}"/>
          </ac:spMkLst>
        </pc:spChg>
        <pc:spChg chg="add mod">
          <ac:chgData name="Катя Стар" userId="728e15500cf2205b" providerId="LiveId" clId="{D64598F0-B80C-44D8-A78E-7AB53D78EB2C}" dt="2021-03-03T07:49:42.778" v="3991" actId="207"/>
          <ac:spMkLst>
            <pc:docMk/>
            <pc:sldMk cId="3786907594" sldId="266"/>
            <ac:spMk id="10" creationId="{47032827-FE1E-4CBD-A36B-4FF78282D98B}"/>
          </ac:spMkLst>
        </pc:spChg>
        <pc:spChg chg="add mod">
          <ac:chgData name="Катя Стар" userId="728e15500cf2205b" providerId="LiveId" clId="{D64598F0-B80C-44D8-A78E-7AB53D78EB2C}" dt="2021-03-03T07:49:37.645" v="3989" actId="207"/>
          <ac:spMkLst>
            <pc:docMk/>
            <pc:sldMk cId="3786907594" sldId="266"/>
            <ac:spMk id="11" creationId="{CDEC4197-F5E6-476A-84E6-BEFB91731670}"/>
          </ac:spMkLst>
        </pc:spChg>
        <pc:spChg chg="add mod">
          <ac:chgData name="Катя Стар" userId="728e15500cf2205b" providerId="LiveId" clId="{D64598F0-B80C-44D8-A78E-7AB53D78EB2C}" dt="2021-03-03T07:45:28.135" v="3949" actId="1037"/>
          <ac:spMkLst>
            <pc:docMk/>
            <pc:sldMk cId="3786907594" sldId="266"/>
            <ac:spMk id="12" creationId="{9E94F95B-D01F-4289-A69A-1DFAC3EE5DDA}"/>
          </ac:spMkLst>
        </pc:spChg>
        <pc:spChg chg="add mod">
          <ac:chgData name="Катя Стар" userId="728e15500cf2205b" providerId="LiveId" clId="{D64598F0-B80C-44D8-A78E-7AB53D78EB2C}" dt="2021-03-03T07:51:04.122" v="3994" actId="1076"/>
          <ac:spMkLst>
            <pc:docMk/>
            <pc:sldMk cId="3786907594" sldId="266"/>
            <ac:spMk id="13" creationId="{96E11985-2540-457B-AF38-968E5DF88894}"/>
          </ac:spMkLst>
        </pc:spChg>
        <pc:spChg chg="add del mod">
          <ac:chgData name="Катя Стар" userId="728e15500cf2205b" providerId="LiveId" clId="{D64598F0-B80C-44D8-A78E-7AB53D78EB2C}" dt="2021-03-03T07:24:47.075" v="3877" actId="478"/>
          <ac:spMkLst>
            <pc:docMk/>
            <pc:sldMk cId="3786907594" sldId="266"/>
            <ac:spMk id="14" creationId="{459F3DEE-602D-49B6-862A-DEF99A87E318}"/>
          </ac:spMkLst>
        </pc:spChg>
        <pc:spChg chg="add mod">
          <ac:chgData name="Катя Стар" userId="728e15500cf2205b" providerId="LiveId" clId="{D64598F0-B80C-44D8-A78E-7AB53D78EB2C}" dt="2021-03-03T07:45:15.322" v="3948" actId="1076"/>
          <ac:spMkLst>
            <pc:docMk/>
            <pc:sldMk cId="3786907594" sldId="266"/>
            <ac:spMk id="15" creationId="{D7C1E9BB-D3CE-46DC-A1C7-22EEE3C9443C}"/>
          </ac:spMkLst>
        </pc:spChg>
        <pc:spChg chg="add mod">
          <ac:chgData name="Катя Стар" userId="728e15500cf2205b" providerId="LiveId" clId="{D64598F0-B80C-44D8-A78E-7AB53D78EB2C}" dt="2021-03-03T07:28:10.213" v="3944" actId="207"/>
          <ac:spMkLst>
            <pc:docMk/>
            <pc:sldMk cId="3786907594" sldId="266"/>
            <ac:spMk id="16" creationId="{3F348675-C20B-4EF2-9C28-F1E076F4B443}"/>
          </ac:spMkLst>
        </pc:spChg>
        <pc:spChg chg="add mod ord">
          <ac:chgData name="Катя Стар" userId="728e15500cf2205b" providerId="LiveId" clId="{D64598F0-B80C-44D8-A78E-7AB53D78EB2C}" dt="2021-03-03T07:49:23.937" v="3986" actId="167"/>
          <ac:spMkLst>
            <pc:docMk/>
            <pc:sldMk cId="3786907594" sldId="266"/>
            <ac:spMk id="17" creationId="{6B50384D-C461-4478-9705-2F1DABF04509}"/>
          </ac:spMkLst>
        </pc:spChg>
      </pc:sldChg>
      <pc:sldChg chg="addSp delSp modSp new mod">
        <pc:chgData name="Катя Стар" userId="728e15500cf2205b" providerId="LiveId" clId="{D64598F0-B80C-44D8-A78E-7AB53D78EB2C}" dt="2021-03-03T08:59:16.254" v="4351" actId="207"/>
        <pc:sldMkLst>
          <pc:docMk/>
          <pc:sldMk cId="2920309002" sldId="267"/>
        </pc:sldMkLst>
        <pc:spChg chg="del">
          <ac:chgData name="Катя Стар" userId="728e15500cf2205b" providerId="LiveId" clId="{D64598F0-B80C-44D8-A78E-7AB53D78EB2C}" dt="2021-03-03T07:50:24.460" v="3993" actId="478"/>
          <ac:spMkLst>
            <pc:docMk/>
            <pc:sldMk cId="2920309002" sldId="267"/>
            <ac:spMk id="2" creationId="{823943AB-0121-46A3-A68E-78957F68B4AB}"/>
          </ac:spMkLst>
        </pc:spChg>
        <pc:spChg chg="del">
          <ac:chgData name="Катя Стар" userId="728e15500cf2205b" providerId="LiveId" clId="{D64598F0-B80C-44D8-A78E-7AB53D78EB2C}" dt="2021-03-03T07:50:24.460" v="3993" actId="478"/>
          <ac:spMkLst>
            <pc:docMk/>
            <pc:sldMk cId="2920309002" sldId="267"/>
            <ac:spMk id="3" creationId="{9DF9F1BF-3788-4B99-9E5F-FA4DF28E33FD}"/>
          </ac:spMkLst>
        </pc:spChg>
        <pc:spChg chg="add del mod">
          <ac:chgData name="Катя Стар" userId="728e15500cf2205b" providerId="LiveId" clId="{D64598F0-B80C-44D8-A78E-7AB53D78EB2C}" dt="2021-03-03T07:59:01.406" v="4090" actId="478"/>
          <ac:spMkLst>
            <pc:docMk/>
            <pc:sldMk cId="2920309002" sldId="267"/>
            <ac:spMk id="4" creationId="{C6B7E47E-AF36-48F6-ACD3-EFA2461848C6}"/>
          </ac:spMkLst>
        </pc:spChg>
        <pc:spChg chg="add mod">
          <ac:chgData name="Катя Стар" userId="728e15500cf2205b" providerId="LiveId" clId="{D64598F0-B80C-44D8-A78E-7AB53D78EB2C}" dt="2021-03-03T08:53:19.028" v="4195" actId="1076"/>
          <ac:spMkLst>
            <pc:docMk/>
            <pc:sldMk cId="2920309002" sldId="267"/>
            <ac:spMk id="7" creationId="{6E490D11-3E45-4415-ADCB-302D996FBF4D}"/>
          </ac:spMkLst>
        </pc:spChg>
        <pc:spChg chg="add mod">
          <ac:chgData name="Катя Стар" userId="728e15500cf2205b" providerId="LiveId" clId="{D64598F0-B80C-44D8-A78E-7AB53D78EB2C}" dt="2021-03-03T08:58:46.696" v="4288" actId="207"/>
          <ac:spMkLst>
            <pc:docMk/>
            <pc:sldMk cId="2920309002" sldId="267"/>
            <ac:spMk id="16" creationId="{142D8B71-9137-48F4-8ECB-7532B1B3F70B}"/>
          </ac:spMkLst>
        </pc:spChg>
        <pc:spChg chg="add mod">
          <ac:chgData name="Катя Стар" userId="728e15500cf2205b" providerId="LiveId" clId="{D64598F0-B80C-44D8-A78E-7AB53D78EB2C}" dt="2021-03-03T08:58:49.742" v="4289" actId="207"/>
          <ac:spMkLst>
            <pc:docMk/>
            <pc:sldMk cId="2920309002" sldId="267"/>
            <ac:spMk id="18" creationId="{CC939E56-E918-4BC2-B120-DE587F7891E4}"/>
          </ac:spMkLst>
        </pc:spChg>
        <pc:spChg chg="add mod">
          <ac:chgData name="Катя Стар" userId="728e15500cf2205b" providerId="LiveId" clId="{D64598F0-B80C-44D8-A78E-7AB53D78EB2C}" dt="2021-03-03T08:58:53.581" v="4290" actId="207"/>
          <ac:spMkLst>
            <pc:docMk/>
            <pc:sldMk cId="2920309002" sldId="267"/>
            <ac:spMk id="19" creationId="{49266AEF-7408-42A4-84A4-1BDCED437D19}"/>
          </ac:spMkLst>
        </pc:spChg>
        <pc:spChg chg="add mod">
          <ac:chgData name="Катя Стар" userId="728e15500cf2205b" providerId="LiveId" clId="{D64598F0-B80C-44D8-A78E-7AB53D78EB2C}" dt="2021-03-03T08:59:00.182" v="4292" actId="207"/>
          <ac:spMkLst>
            <pc:docMk/>
            <pc:sldMk cId="2920309002" sldId="267"/>
            <ac:spMk id="20" creationId="{C4E1AEDB-31F3-4FF5-B217-8382E73B89EC}"/>
          </ac:spMkLst>
        </pc:spChg>
        <pc:spChg chg="add mod">
          <ac:chgData name="Катя Стар" userId="728e15500cf2205b" providerId="LiveId" clId="{D64598F0-B80C-44D8-A78E-7AB53D78EB2C}" dt="2021-03-03T08:59:02.974" v="4293" actId="207"/>
          <ac:spMkLst>
            <pc:docMk/>
            <pc:sldMk cId="2920309002" sldId="267"/>
            <ac:spMk id="21" creationId="{94A9FCDE-9EF0-4669-91C1-FC72F16B5D2F}"/>
          </ac:spMkLst>
        </pc:spChg>
        <pc:spChg chg="add mod">
          <ac:chgData name="Катя Стар" userId="728e15500cf2205b" providerId="LiveId" clId="{D64598F0-B80C-44D8-A78E-7AB53D78EB2C}" dt="2021-03-03T08:58:56.127" v="4291" actId="207"/>
          <ac:spMkLst>
            <pc:docMk/>
            <pc:sldMk cId="2920309002" sldId="267"/>
            <ac:spMk id="22" creationId="{0D1E8803-DBF8-4699-AC39-4F2220ACC131}"/>
          </ac:spMkLst>
        </pc:spChg>
        <pc:spChg chg="add mod">
          <ac:chgData name="Катя Стар" userId="728e15500cf2205b" providerId="LiveId" clId="{D64598F0-B80C-44D8-A78E-7AB53D78EB2C}" dt="2021-03-03T08:59:06.162" v="4294" actId="207"/>
          <ac:spMkLst>
            <pc:docMk/>
            <pc:sldMk cId="2920309002" sldId="267"/>
            <ac:spMk id="23" creationId="{304DC408-A76F-4AB1-8912-1059F6202F6C}"/>
          </ac:spMkLst>
        </pc:spChg>
        <pc:spChg chg="add mod ord">
          <ac:chgData name="Катя Стар" userId="728e15500cf2205b" providerId="LiveId" clId="{D64598F0-B80C-44D8-A78E-7AB53D78EB2C}" dt="2021-03-03T08:53:42.142" v="4212" actId="1036"/>
          <ac:spMkLst>
            <pc:docMk/>
            <pc:sldMk cId="2920309002" sldId="267"/>
            <ac:spMk id="24" creationId="{655A78DB-9B23-42CA-8858-4E8FE01CDD22}"/>
          </ac:spMkLst>
        </pc:spChg>
        <pc:spChg chg="add mod">
          <ac:chgData name="Катя Стар" userId="728e15500cf2205b" providerId="LiveId" clId="{D64598F0-B80C-44D8-A78E-7AB53D78EB2C}" dt="2021-03-03T08:51:03.179" v="4183" actId="1036"/>
          <ac:spMkLst>
            <pc:docMk/>
            <pc:sldMk cId="2920309002" sldId="267"/>
            <ac:spMk id="25" creationId="{81E1CC8A-B221-47AF-97E5-B4E34EBAED39}"/>
          </ac:spMkLst>
        </pc:spChg>
        <pc:spChg chg="add mod ord">
          <ac:chgData name="Катя Стар" userId="728e15500cf2205b" providerId="LiveId" clId="{D64598F0-B80C-44D8-A78E-7AB53D78EB2C}" dt="2021-03-03T08:53:42.142" v="4212" actId="1036"/>
          <ac:spMkLst>
            <pc:docMk/>
            <pc:sldMk cId="2920309002" sldId="267"/>
            <ac:spMk id="27" creationId="{1665668A-945A-45AF-8E6C-0265CF6982E6}"/>
          </ac:spMkLst>
        </pc:spChg>
        <pc:spChg chg="add mod ord">
          <ac:chgData name="Катя Стар" userId="728e15500cf2205b" providerId="LiveId" clId="{D64598F0-B80C-44D8-A78E-7AB53D78EB2C}" dt="2021-03-03T08:51:03.179" v="4183" actId="1036"/>
          <ac:spMkLst>
            <pc:docMk/>
            <pc:sldMk cId="2920309002" sldId="267"/>
            <ac:spMk id="28" creationId="{57BF40CF-EA7E-4E0E-A2E3-2DBB50A3B822}"/>
          </ac:spMkLst>
        </pc:spChg>
        <pc:spChg chg="add mod ord">
          <ac:chgData name="Катя Стар" userId="728e15500cf2205b" providerId="LiveId" clId="{D64598F0-B80C-44D8-A78E-7AB53D78EB2C}" dt="2021-03-03T08:59:08.484" v="4295" actId="1076"/>
          <ac:spMkLst>
            <pc:docMk/>
            <pc:sldMk cId="2920309002" sldId="267"/>
            <ac:spMk id="32" creationId="{F0FFB692-24CA-4D6B-87F2-D6D33B6655F7}"/>
          </ac:spMkLst>
        </pc:spChg>
        <pc:spChg chg="add mod ord">
          <ac:chgData name="Катя Стар" userId="728e15500cf2205b" providerId="LiveId" clId="{D64598F0-B80C-44D8-A78E-7AB53D78EB2C}" dt="2021-03-03T08:59:16.254" v="4351" actId="207"/>
          <ac:spMkLst>
            <pc:docMk/>
            <pc:sldMk cId="2920309002" sldId="267"/>
            <ac:spMk id="34" creationId="{E719EAA4-ADF9-417F-84B4-A9CCFC88A8BD}"/>
          </ac:spMkLst>
        </pc:spChg>
        <pc:graphicFrameChg chg="add del mod">
          <ac:chgData name="Катя Стар" userId="728e15500cf2205b" providerId="LiveId" clId="{D64598F0-B80C-44D8-A78E-7AB53D78EB2C}" dt="2021-03-03T08:48:21.069" v="4160" actId="478"/>
          <ac:graphicFrameMkLst>
            <pc:docMk/>
            <pc:sldMk cId="2920309002" sldId="267"/>
            <ac:graphicFrameMk id="14" creationId="{D4851941-1772-4F58-82F7-D6DB51A6A941}"/>
          </ac:graphicFrameMkLst>
        </pc:graphicFrameChg>
        <pc:graphicFrameChg chg="add del mod">
          <ac:chgData name="Катя Стар" userId="728e15500cf2205b" providerId="LiveId" clId="{D64598F0-B80C-44D8-A78E-7AB53D78EB2C}" dt="2021-03-03T08:55:25.393" v="4230" actId="478"/>
          <ac:graphicFrameMkLst>
            <pc:docMk/>
            <pc:sldMk cId="2920309002" sldId="267"/>
            <ac:graphicFrameMk id="30" creationId="{3D6B40AC-24C7-4081-9C3C-452435C2C57C}"/>
          </ac:graphicFrameMkLst>
        </pc:graphicFrameChg>
        <pc:picChg chg="add mod">
          <ac:chgData name="Катя Стар" userId="728e15500cf2205b" providerId="LiveId" clId="{D64598F0-B80C-44D8-A78E-7AB53D78EB2C}" dt="2021-03-03T08:53:42.142" v="4212" actId="1036"/>
          <ac:picMkLst>
            <pc:docMk/>
            <pc:sldMk cId="2920309002" sldId="267"/>
            <ac:picMk id="6" creationId="{AA3B5EB4-FEC8-485D-BF72-C30A7EAB5177}"/>
          </ac:picMkLst>
        </pc:picChg>
        <pc:picChg chg="add mod">
          <ac:chgData name="Катя Стар" userId="728e15500cf2205b" providerId="LiveId" clId="{D64598F0-B80C-44D8-A78E-7AB53D78EB2C}" dt="2021-03-03T08:51:03.179" v="4183" actId="1036"/>
          <ac:picMkLst>
            <pc:docMk/>
            <pc:sldMk cId="2920309002" sldId="267"/>
            <ac:picMk id="9" creationId="{87276462-DEE3-4792-8F86-5B04305A6279}"/>
          </ac:picMkLst>
        </pc:picChg>
        <pc:picChg chg="add mod">
          <ac:chgData name="Катя Стар" userId="728e15500cf2205b" providerId="LiveId" clId="{D64598F0-B80C-44D8-A78E-7AB53D78EB2C}" dt="2021-03-03T08:51:03.179" v="4183" actId="1036"/>
          <ac:picMkLst>
            <pc:docMk/>
            <pc:sldMk cId="2920309002" sldId="267"/>
            <ac:picMk id="11" creationId="{0E08EABA-1DDE-4131-8087-BB4423BCD614}"/>
          </ac:picMkLst>
        </pc:picChg>
        <pc:picChg chg="add mod">
          <ac:chgData name="Катя Стар" userId="728e15500cf2205b" providerId="LiveId" clId="{D64598F0-B80C-44D8-A78E-7AB53D78EB2C}" dt="2021-03-03T08:53:42.142" v="4212" actId="1036"/>
          <ac:picMkLst>
            <pc:docMk/>
            <pc:sldMk cId="2920309002" sldId="267"/>
            <ac:picMk id="13" creationId="{E3F7AFF9-CD54-4704-9DDE-6124BDA5F44E}"/>
          </ac:picMkLst>
        </pc:picChg>
        <pc:picChg chg="add del mod">
          <ac:chgData name="Катя Стар" userId="728e15500cf2205b" providerId="LiveId" clId="{D64598F0-B80C-44D8-A78E-7AB53D78EB2C}" dt="2021-03-03T08:43:08.091" v="4101" actId="478"/>
          <ac:picMkLst>
            <pc:docMk/>
            <pc:sldMk cId="2920309002" sldId="267"/>
            <ac:picMk id="17" creationId="{4D8A29A1-56BD-4273-A9C9-82BCA8CE7632}"/>
          </ac:picMkLst>
        </pc:picChg>
        <pc:picChg chg="add mod">
          <ac:chgData name="Катя Стар" userId="728e15500cf2205b" providerId="LiveId" clId="{D64598F0-B80C-44D8-A78E-7AB53D78EB2C}" dt="2021-03-03T08:51:03.179" v="4183" actId="1036"/>
          <ac:picMkLst>
            <pc:docMk/>
            <pc:sldMk cId="2920309002" sldId="267"/>
            <ac:picMk id="26" creationId="{FDADBB67-BC13-4DD3-BA44-9A10919FFE5F}"/>
          </ac:picMkLst>
        </pc:picChg>
        <pc:picChg chg="add mod ord">
          <ac:chgData name="Катя Стар" userId="728e15500cf2205b" providerId="LiveId" clId="{D64598F0-B80C-44D8-A78E-7AB53D78EB2C}" dt="2021-03-03T08:54:53.305" v="4219" actId="166"/>
          <ac:picMkLst>
            <pc:docMk/>
            <pc:sldMk cId="2920309002" sldId="267"/>
            <ac:picMk id="29" creationId="{993A3C13-21F8-4B40-AFB1-C4BBC5970D01}"/>
          </ac:picMkLst>
        </pc:picChg>
        <pc:picChg chg="add mod ord">
          <ac:chgData name="Катя Стар" userId="728e15500cf2205b" providerId="LiveId" clId="{D64598F0-B80C-44D8-A78E-7AB53D78EB2C}" dt="2021-03-03T08:58:39.976" v="4287" actId="1076"/>
          <ac:picMkLst>
            <pc:docMk/>
            <pc:sldMk cId="2920309002" sldId="267"/>
            <ac:picMk id="33" creationId="{08CC674E-0934-479E-9E57-E65F2BAF47F8}"/>
          </ac:picMkLst>
        </pc:picChg>
        <pc:picChg chg="add mod">
          <ac:chgData name="Катя Стар" userId="728e15500cf2205b" providerId="LiveId" clId="{D64598F0-B80C-44D8-A78E-7AB53D78EB2C}" dt="2021-03-03T08:51:03.179" v="4183" actId="1036"/>
          <ac:picMkLst>
            <pc:docMk/>
            <pc:sldMk cId="2920309002" sldId="267"/>
            <ac:picMk id="1026" creationId="{EC673AF2-885C-48B6-B30C-2ED7BB1A0EF8}"/>
          </ac:picMkLst>
        </pc:picChg>
        <pc:picChg chg="add del mod">
          <ac:chgData name="Катя Стар" userId="728e15500cf2205b" providerId="LiveId" clId="{D64598F0-B80C-44D8-A78E-7AB53D78EB2C}" dt="2021-03-03T07:52:19.284" v="3998" actId="478"/>
          <ac:picMkLst>
            <pc:docMk/>
            <pc:sldMk cId="2920309002" sldId="267"/>
            <ac:picMk id="1027" creationId="{7AB4E4AF-8F11-42A6-8846-EF1E8CAF27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55F7-B2E8-4E1D-A9CE-BB4B99E41BE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188E-38D9-40A3-A022-6227EA59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9188E-38D9-40A3-A022-6227EA59FD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FDC59-DE59-4358-99E4-03F0DEC15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6D970-984C-49FC-9BB2-FEF0DD285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DB173-14E9-4DCC-BBDC-ACC201FC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31C1-246A-46ED-AE0E-EF0D5ED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3DAC1-338E-4D67-B25B-F57A806D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71219-A701-480B-917B-0ADEA38A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8AB0F9-E4CA-4A4F-B69B-C4F5884CC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B2EF1-4D30-47BD-8A88-69E1E545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96372-9D4E-4FCE-B322-7D118FF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2C456-2330-4D40-8E0E-E0C25760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B9BC63-BDEA-4F1A-B440-FCF34B931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606573-EFB1-45D8-A483-C46581DF2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8DBC6-B613-4684-A4CD-C1DBA1D0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31453-7CA5-48AF-8A72-53149FB4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5781A-8215-4F52-AA97-EE7E2F97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9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C134-5DFF-43C3-BBB1-6F2F2F03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39E49-1F26-42E2-B979-0B24ADD69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ED4F1-5CC8-4452-9D84-EA584628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A8538-54FE-4CC2-856D-B2A1886B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ED8D8-01B9-4BC2-9445-4D1BA423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ADA4-DB80-4121-B678-26030363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DAC58-551D-47D1-ADC3-C6CA3528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736C9-BB5F-4EE9-8F4A-DEC5B6C6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7F38E-EBC0-4AC1-AEFC-8CEF8AB2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5EEFD-C35B-4557-B94C-586D939C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608A9-67C6-46B8-800F-059C5AA1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89626-7000-43C3-BBA2-E8EC77E57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F122E9-6AED-4C8E-A35D-B2DC771F3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9C173-F0EF-42F8-8AC1-FD90875E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C346CA-CB58-4723-8355-CC6C4DE2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CF528C-953D-48E2-9BA8-923B314A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5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78DA6-372D-4F5B-878D-27DE1DA7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53815-C3F6-44AD-8CDC-9906B8AF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AFB94E-67CB-4CB0-840F-3712BEA2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542F23-C350-49D2-AE91-91BE79C92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A2F52-E525-4BD8-9D36-63FDF5A3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34C508-F9A2-47F6-86DE-7C67E3D8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AED3F6-135F-4A7D-89B8-D7467DDD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5CB401-FA0F-4ECC-BA9C-441120D6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8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BAEFC-187A-4A2D-8755-6A2B6364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0A216-204A-4DA6-A242-86A62C0D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D770E3-3FA3-4849-AA58-F8DE0771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0DA0B-5392-43CF-9C6E-29AEDD0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4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3A3CE6-C079-4C31-BBC6-CD3C5530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109068-0D52-4F77-8D51-C44902F8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24F68F-7283-4C9A-89C2-9E91F601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6A595-EF18-4D5E-8D8C-C3CE2002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066A0-2D70-4A45-8432-241F4610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21294B-C2C9-4925-A665-C7E1354A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311FC-47B3-46B3-BCA3-22803823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5707A9-02F9-452E-8815-EF969CAB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39A4D0-6A8B-490D-92BB-AFCAC0FF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1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DCBD-1A0F-47F5-A06F-C687CEE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2A85DE-FB69-43E3-A148-E9FC22B0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4F4E8-459A-4E1D-A72C-3801667B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139FA9-6B2B-48C2-AADB-F1B19675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D8716-90FD-4CFB-9ED9-A876B7D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EA561A-D047-4F1B-9501-FEAB7ACF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6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68E86-3AFD-4567-9F96-F8350A57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25697-BF42-49AF-B2D2-81453A9F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BBA32-3D33-4EA2-9B89-AA6761D2F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D035-6626-456C-8821-1D50F06D30E6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668C1-FD2C-477E-A22F-20C2DB0E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F1E2F-717B-4A4C-8140-9FE97FB71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488C-AAEB-44E2-82B3-1F6E60790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hyperlink" Target="mailto:info@inter-logistik.su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jp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6.sv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hyperlink" Target="http://inter-logistik.bitrix24.sit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alta.ru/codex-2018/R8/GL61/ST43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небо, внешний, грузовой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4BB9241A-BE1C-4361-A890-5FBFBAB3A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0649" y="5990"/>
            <a:ext cx="12181351" cy="68520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38CB91-F54E-4726-987C-84739A5F3C19}"/>
              </a:ext>
            </a:extLst>
          </p:cNvPr>
          <p:cNvSpPr/>
          <p:nvPr/>
        </p:nvSpPr>
        <p:spPr>
          <a:xfrm>
            <a:off x="-10649" y="0"/>
            <a:ext cx="12192000" cy="6858000"/>
          </a:xfrm>
          <a:prstGeom prst="rect">
            <a:avLst/>
          </a:prstGeom>
          <a:solidFill>
            <a:schemeClr val="dk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B3A2229-2EB3-427F-AE7B-54464A36DD0C}"/>
              </a:ext>
            </a:extLst>
          </p:cNvPr>
          <p:cNvSpPr/>
          <p:nvPr/>
        </p:nvSpPr>
        <p:spPr>
          <a:xfrm>
            <a:off x="-1219834" y="-1851436"/>
            <a:ext cx="8051800" cy="8051800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CCCB6-732C-4E09-B10C-2C72E450956A}"/>
              </a:ext>
            </a:extLst>
          </p:cNvPr>
          <p:cNvSpPr txBox="1"/>
          <p:nvPr/>
        </p:nvSpPr>
        <p:spPr>
          <a:xfrm>
            <a:off x="2498580" y="5247127"/>
            <a:ext cx="835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То, о чём мечтали импортёры –</a:t>
            </a:r>
            <a:endParaRPr lang="en-GB" sz="2400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A3B9E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выпуск без обеспечения уплаты платежей </a:t>
            </a:r>
            <a:endParaRPr lang="en-GB" sz="2400" b="1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– теперь доступно! </a:t>
            </a:r>
            <a:endParaRPr lang="ru-RU" sz="2400" dirty="0">
              <a:solidFill>
                <a:schemeClr val="bg1"/>
              </a:solidFill>
              <a:latin typeface="HelveticaNeueCy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ADC8B-3961-4205-91FC-C69D2AC2309F}"/>
              </a:ext>
            </a:extLst>
          </p:cNvPr>
          <p:cNvSpPr txBox="1"/>
          <p:nvPr/>
        </p:nvSpPr>
        <p:spPr>
          <a:xfrm>
            <a:off x="939800" y="1289013"/>
            <a:ext cx="6529851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54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НАДОЕЛИ КОРРЕКТИРОВКИ ТС?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7F8CE1A-BE95-46FB-85D5-1D3AE818907B}"/>
              </a:ext>
            </a:extLst>
          </p:cNvPr>
          <p:cNvSpPr/>
          <p:nvPr/>
        </p:nvSpPr>
        <p:spPr>
          <a:xfrm>
            <a:off x="7328926" y="-730761"/>
            <a:ext cx="6401731" cy="6401731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9872-AB41-4556-83C7-87D11ACD0A2B}"/>
              </a:ext>
            </a:extLst>
          </p:cNvPr>
          <p:cNvSpPr txBox="1"/>
          <p:nvPr/>
        </p:nvSpPr>
        <p:spPr>
          <a:xfrm>
            <a:off x="7596017" y="2802248"/>
            <a:ext cx="4836649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60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ЗАБУДЬТЕ!</a:t>
            </a:r>
          </a:p>
        </p:txBody>
      </p:sp>
    </p:spTree>
    <p:extLst>
      <p:ext uri="{BB962C8B-B14F-4D97-AF65-F5344CB8AC3E}">
        <p14:creationId xmlns:p14="http://schemas.microsoft.com/office/powerpoint/2010/main" val="393558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672D16-2DDB-4DA6-960E-34C8195F005E}"/>
              </a:ext>
            </a:extLst>
          </p:cNvPr>
          <p:cNvSpPr/>
          <p:nvPr/>
        </p:nvSpPr>
        <p:spPr>
          <a:xfrm>
            <a:off x="0" y="4683312"/>
            <a:ext cx="12192000" cy="2174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0549489-34D7-402E-AFEE-EDAC89D78A89}"/>
              </a:ext>
            </a:extLst>
          </p:cNvPr>
          <p:cNvSpPr/>
          <p:nvPr/>
        </p:nvSpPr>
        <p:spPr>
          <a:xfrm>
            <a:off x="9064294" y="4688270"/>
            <a:ext cx="2849529" cy="284952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09810FB-D461-48EC-9F19-211779E633FA}"/>
              </a:ext>
            </a:extLst>
          </p:cNvPr>
          <p:cNvSpPr/>
          <p:nvPr/>
        </p:nvSpPr>
        <p:spPr>
          <a:xfrm>
            <a:off x="5919902" y="4757439"/>
            <a:ext cx="2779951" cy="277995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BA153E3-E56F-4D20-A704-0AFBBA108CF2}"/>
              </a:ext>
            </a:extLst>
          </p:cNvPr>
          <p:cNvSpPr/>
          <p:nvPr/>
        </p:nvSpPr>
        <p:spPr>
          <a:xfrm>
            <a:off x="2803613" y="4749636"/>
            <a:ext cx="2751847" cy="27518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F8DE1-EB27-4FBE-875E-57EF770FBAC9}"/>
              </a:ext>
            </a:extLst>
          </p:cNvPr>
          <p:cNvSpPr txBox="1"/>
          <p:nvPr/>
        </p:nvSpPr>
        <p:spPr>
          <a:xfrm>
            <a:off x="579603" y="359518"/>
            <a:ext cx="693125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Условия представления</a:t>
            </a:r>
            <a:endParaRPr lang="ru-RU" sz="4800" b="1" cap="all" dirty="0">
              <a:solidFill>
                <a:srgbClr val="00206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DE0487E-611C-48A1-AAE1-00B1AAC10738}"/>
              </a:ext>
            </a:extLst>
          </p:cNvPr>
          <p:cNvGrpSpPr/>
          <p:nvPr/>
        </p:nvGrpSpPr>
        <p:grpSpPr>
          <a:xfrm>
            <a:off x="579603" y="1856439"/>
            <a:ext cx="11854788" cy="4829583"/>
            <a:chOff x="168606" y="2123139"/>
            <a:chExt cx="11854788" cy="482958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B3B5368-C2B4-4D87-A75D-4E229EB84D6F}"/>
                </a:ext>
              </a:extLst>
            </p:cNvPr>
            <p:cNvSpPr/>
            <p:nvPr/>
          </p:nvSpPr>
          <p:spPr>
            <a:xfrm>
              <a:off x="8481846" y="2123139"/>
              <a:ext cx="1312698" cy="131269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8759C06-0954-436B-8DB6-D848010FC000}"/>
                </a:ext>
              </a:extLst>
            </p:cNvPr>
            <p:cNvSpPr/>
            <p:nvPr/>
          </p:nvSpPr>
          <p:spPr>
            <a:xfrm>
              <a:off x="4502149" y="2123139"/>
              <a:ext cx="1312698" cy="131269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4F51E48-CC8B-474D-A6C2-04005C47E982}"/>
                </a:ext>
              </a:extLst>
            </p:cNvPr>
            <p:cNvSpPr/>
            <p:nvPr/>
          </p:nvSpPr>
          <p:spPr>
            <a:xfrm>
              <a:off x="168606" y="2123139"/>
              <a:ext cx="1312698" cy="131269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5E745B-D747-48D8-BB7D-4E8C4C21E45E}"/>
                </a:ext>
              </a:extLst>
            </p:cNvPr>
            <p:cNvSpPr txBox="1"/>
            <p:nvPr/>
          </p:nvSpPr>
          <p:spPr>
            <a:xfrm>
              <a:off x="351002" y="2320713"/>
              <a:ext cx="3370097" cy="977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pPr>
                <a:lnSpc>
                  <a:spcPts val="2280"/>
                </a:lnSpc>
              </a:pPr>
              <a:r>
                <a:rPr lang="ru-RU" sz="2400" b="1" dirty="0"/>
                <a:t>Размер платы за предоставление гарантии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6ADDFC-97BA-41CF-B48B-C729BC14379A}"/>
                </a:ext>
              </a:extLst>
            </p:cNvPr>
            <p:cNvSpPr txBox="1"/>
            <p:nvPr/>
          </p:nvSpPr>
          <p:spPr>
            <a:xfrm>
              <a:off x="168606" y="3593524"/>
              <a:ext cx="36240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1400" dirty="0"/>
                <a:t>Плата за предоставление гарантии — 1,95% или даже ниже.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E1C2C9-EA69-45C5-8839-AE0CAA3307A2}"/>
                </a:ext>
              </a:extLst>
            </p:cNvPr>
            <p:cNvSpPr txBox="1"/>
            <p:nvPr/>
          </p:nvSpPr>
          <p:spPr>
            <a:xfrm>
              <a:off x="4502150" y="2392202"/>
              <a:ext cx="3370097" cy="387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pPr>
                <a:lnSpc>
                  <a:spcPts val="2280"/>
                </a:lnSpc>
              </a:pPr>
              <a:r>
                <a:rPr lang="ru-RU" sz="2400" b="1" dirty="0"/>
                <a:t>Обеспечение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9AF5F6-AB86-4229-9904-DDF51298A2D9}"/>
                </a:ext>
              </a:extLst>
            </p:cNvPr>
            <p:cNvSpPr txBox="1"/>
            <p:nvPr/>
          </p:nvSpPr>
          <p:spPr>
            <a:xfrm>
              <a:off x="4270374" y="3487986"/>
              <a:ext cx="36240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Без обеспечения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EE5BC0-499B-4E55-A8B6-6B6728A6C4D5}"/>
                </a:ext>
              </a:extLst>
            </p:cNvPr>
            <p:cNvSpPr txBox="1"/>
            <p:nvPr/>
          </p:nvSpPr>
          <p:spPr>
            <a:xfrm>
              <a:off x="8653297" y="2300268"/>
              <a:ext cx="3370097" cy="977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pPr>
                <a:lnSpc>
                  <a:spcPts val="2280"/>
                </a:lnSpc>
              </a:pPr>
              <a:r>
                <a:rPr lang="ru-RU" sz="2400" b="1" dirty="0"/>
                <a:t>Операции по банковским гарантиям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7FC564-2C5D-4D54-8993-0AA0D8832868}"/>
                </a:ext>
              </a:extLst>
            </p:cNvPr>
            <p:cNvSpPr txBox="1"/>
            <p:nvPr/>
          </p:nvSpPr>
          <p:spPr>
            <a:xfrm>
              <a:off x="8372143" y="3487986"/>
              <a:ext cx="321025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Подтверждение выдачи банковских гарантий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Возможность выдачи гарантии в электронном виде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B3693-4A78-4533-A9C6-1F422C53CEDE}"/>
                </a:ext>
              </a:extLst>
            </p:cNvPr>
            <p:cNvSpPr txBox="1"/>
            <p:nvPr/>
          </p:nvSpPr>
          <p:spPr>
            <a:xfrm>
              <a:off x="8897067" y="5435618"/>
              <a:ext cx="274484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Для участников внешнеэкономической деятельности с оборотом от 1 млн.</a:t>
              </a:r>
              <a:r>
                <a:rPr lang="en-GB" sz="1600" dirty="0">
                  <a:solidFill>
                    <a:schemeClr val="bg1"/>
                  </a:solidFill>
                </a:rPr>
                <a:t>$ </a:t>
              </a:r>
              <a:r>
                <a:rPr lang="ru-RU" sz="1600" dirty="0">
                  <a:solidFill>
                    <a:schemeClr val="bg1"/>
                  </a:solidFill>
                </a:rPr>
                <a:t>предусмотрены специальные условия.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2ABF1A-3DF1-44BE-A929-07EACD8D9B53}"/>
                </a:ext>
              </a:extLst>
            </p:cNvPr>
            <p:cNvSpPr txBox="1"/>
            <p:nvPr/>
          </p:nvSpPr>
          <p:spPr>
            <a:xfrm>
              <a:off x="2590894" y="5439974"/>
              <a:ext cx="25535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Конверсия по курсу с разницей от биржевого всего на 2 копейки</a:t>
              </a:r>
            </a:p>
            <a:p>
              <a:r>
                <a:rPr lang="ru-RU" sz="1600" dirty="0">
                  <a:solidFill>
                    <a:schemeClr val="bg1"/>
                  </a:solidFill>
                </a:rPr>
                <a:t>по долларам США и Евро.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F2DB5-4171-4C4C-8298-A122AC3D5DC9}"/>
                </a:ext>
              </a:extLst>
            </p:cNvPr>
            <p:cNvSpPr txBox="1"/>
            <p:nvPr/>
          </p:nvSpPr>
          <p:spPr>
            <a:xfrm>
              <a:off x="5700294" y="5383062"/>
              <a:ext cx="274484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Сервис «Конверсия-онлайн» бесплатен и не требует установки дополнительного ПО. </a:t>
              </a:r>
            </a:p>
            <a:p>
              <a:r>
                <a:rPr lang="ru-RU" sz="1600" dirty="0">
                  <a:solidFill>
                    <a:schemeClr val="bg1"/>
                  </a:solidFill>
                </a:rPr>
                <a:t>Сделка занимает не более 2 минут.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B22F92-491F-414E-8E12-C62624674FE0}"/>
              </a:ext>
            </a:extLst>
          </p:cNvPr>
          <p:cNvSpPr txBox="1"/>
          <p:nvPr/>
        </p:nvSpPr>
        <p:spPr>
          <a:xfrm>
            <a:off x="420240" y="4922173"/>
            <a:ext cx="2751847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pPr>
              <a:lnSpc>
                <a:spcPts val="2280"/>
              </a:lnSpc>
            </a:pPr>
            <a:r>
              <a:rPr lang="ru-RU" sz="2400" b="1" dirty="0"/>
              <a:t>Выгодные условия конверсии</a:t>
            </a:r>
          </a:p>
          <a:p>
            <a:pPr>
              <a:lnSpc>
                <a:spcPts val="2280"/>
              </a:lnSpc>
            </a:pPr>
            <a:r>
              <a:rPr lang="ru-RU" sz="2400" b="1" dirty="0"/>
              <a:t>в Банке ВТБ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4B6352-F2CC-45F4-8E04-A2B58EE2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5" b="89877" l="3475" r="96139">
                        <a14:foregroundMark x1="21815" y1="6420" x2="21815" y2="6420"/>
                        <a14:foregroundMark x1="21815" y1="5679" x2="21815" y2="5679"/>
                        <a14:foregroundMark x1="12452" y1="24444" x2="12452" y2="24444"/>
                        <a14:foregroundMark x1="12934" y1="40000" x2="12934" y2="40000"/>
                        <a14:foregroundMark x1="11583" y1="65432" x2="11583" y2="65432"/>
                        <a14:foregroundMark x1="3571" y1="62716" x2="3571" y2="62716"/>
                        <a14:foregroundMark x1="8687" y1="24444" x2="8687" y2="24444"/>
                        <a14:foregroundMark x1="68533" y1="29136" x2="68533" y2="29136"/>
                        <a14:foregroundMark x1="82239" y1="36790" x2="82239" y2="36790"/>
                        <a14:foregroundMark x1="96139" y1="71605" x2="96139" y2="71605"/>
                        <a14:foregroundMark x1="41409" y1="87407" x2="41409" y2="8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85" y="245813"/>
            <a:ext cx="1428912" cy="5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6B50384D-C461-4478-9705-2F1DABF04509}"/>
              </a:ext>
            </a:extLst>
          </p:cNvPr>
          <p:cNvSpPr/>
          <p:nvPr/>
        </p:nvSpPr>
        <p:spPr>
          <a:xfrm>
            <a:off x="264338" y="-2660441"/>
            <a:ext cx="11663323" cy="11589427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F5EB5-EC2A-49F3-AA2A-B46AC439542B}"/>
              </a:ext>
            </a:extLst>
          </p:cNvPr>
          <p:cNvSpPr txBox="1"/>
          <p:nvPr/>
        </p:nvSpPr>
        <p:spPr>
          <a:xfrm>
            <a:off x="812526" y="435189"/>
            <a:ext cx="8005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B0F0"/>
                </a:solidFill>
                <a:latin typeface="HelveticaNeueCyr"/>
                <a:cs typeface="Times New Roman" panose="02020603050405020304" pitchFamily="18" charset="0"/>
              </a:rPr>
              <a:t>Беззалоговая </a:t>
            </a: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таможенная банковская гарантия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9070F-1311-46F4-818F-507F8409567A}"/>
              </a:ext>
            </a:extLst>
          </p:cNvPr>
          <p:cNvSpPr txBox="1"/>
          <p:nvPr/>
        </p:nvSpPr>
        <p:spPr>
          <a:xfrm>
            <a:off x="812526" y="2187709"/>
            <a:ext cx="7624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sz="1600" dirty="0">
                <a:solidFill>
                  <a:srgbClr val="00B0F0"/>
                </a:solidFill>
              </a:rPr>
              <a:t>Выдается по упрощенной технологии с минимальным пакетом документов и с минимальными требованиями к клиенту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93A14-B7D9-478D-B356-E5AE18B3BA74}"/>
              </a:ext>
            </a:extLst>
          </p:cNvPr>
          <p:cNvSpPr txBox="1"/>
          <p:nvPr/>
        </p:nvSpPr>
        <p:spPr>
          <a:xfrm>
            <a:off x="3534651" y="3429000"/>
            <a:ext cx="2561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en-GB" dirty="0"/>
              <a:t>C</a:t>
            </a:r>
            <a:r>
              <a:rPr lang="ru-RU" dirty="0"/>
              <a:t>рок банковской гарантии – до 36 месяцев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AAF33-67FB-43F7-87C9-6E97F8C37D2E}"/>
              </a:ext>
            </a:extLst>
          </p:cNvPr>
          <p:cNvSpPr txBox="1"/>
          <p:nvPr/>
        </p:nvSpPr>
        <p:spPr>
          <a:xfrm>
            <a:off x="3543700" y="5440840"/>
            <a:ext cx="2552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Процентная ставка – 1,95% годовых или ниже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32827-FE1E-4CBD-A36B-4FF78282D98B}"/>
              </a:ext>
            </a:extLst>
          </p:cNvPr>
          <p:cNvSpPr txBox="1"/>
          <p:nvPr/>
        </p:nvSpPr>
        <p:spPr>
          <a:xfrm>
            <a:off x="8962149" y="5487006"/>
            <a:ext cx="2875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срок рассмотрения – до 5 дней (как правило, занимает 2-3 дня)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C4197-F5E6-476A-84E6-BEFB91731670}"/>
              </a:ext>
            </a:extLst>
          </p:cNvPr>
          <p:cNvSpPr txBox="1"/>
          <p:nvPr/>
        </p:nvSpPr>
        <p:spPr>
          <a:xfrm>
            <a:off x="8962149" y="3429000"/>
            <a:ext cx="2875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поручительства учредителей с долей 20% и более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4F95B-D01F-4289-A69A-1DFAC3EE5DDA}"/>
              </a:ext>
            </a:extLst>
          </p:cNvPr>
          <p:cNvSpPr txBox="1"/>
          <p:nvPr/>
        </p:nvSpPr>
        <p:spPr>
          <a:xfrm>
            <a:off x="1227302" y="3772516"/>
            <a:ext cx="2875198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9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4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мес.</a:t>
            </a:r>
            <a:endParaRPr lang="ru-RU" sz="96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11985-2540-457B-AF38-968E5DF88894}"/>
              </a:ext>
            </a:extLst>
          </p:cNvPr>
          <p:cNvSpPr txBox="1"/>
          <p:nvPr/>
        </p:nvSpPr>
        <p:spPr>
          <a:xfrm>
            <a:off x="812526" y="5433802"/>
            <a:ext cx="2875198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en-GB" sz="9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1,95</a:t>
            </a:r>
            <a:r>
              <a:rPr lang="en-GB" sz="28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1E9BB-D3CE-46DC-A1C7-22EEE3C9443C}"/>
              </a:ext>
            </a:extLst>
          </p:cNvPr>
          <p:cNvSpPr txBox="1"/>
          <p:nvPr/>
        </p:nvSpPr>
        <p:spPr>
          <a:xfrm>
            <a:off x="6409849" y="3015899"/>
            <a:ext cx="2875198" cy="169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9600" b="1" cap="all" dirty="0">
                <a:solidFill>
                  <a:srgbClr val="00B0F0"/>
                </a:solidFill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9600" b="1" cap="all" dirty="0">
                <a:solidFill>
                  <a:srgbClr val="00B0F0"/>
                </a:solidFill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9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28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48675-C20B-4EF2-9C28-F1E076F4B443}"/>
              </a:ext>
            </a:extLst>
          </p:cNvPr>
          <p:cNvSpPr txBox="1"/>
          <p:nvPr/>
        </p:nvSpPr>
        <p:spPr>
          <a:xfrm>
            <a:off x="6418898" y="5440840"/>
            <a:ext cx="2875198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28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GB" sz="9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cap="all" dirty="0">
                <a:solidFill>
                  <a:srgbClr val="00B0F0"/>
                </a:solidFill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sz="96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0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текст, грузовой контейнер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8CC674E-0934-479E-9E57-E65F2BAF4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7918"/>
          <a:stretch/>
        </p:blipFill>
        <p:spPr>
          <a:xfrm>
            <a:off x="0" y="-40770"/>
            <a:ext cx="12192000" cy="685800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719EAA4-ADF9-417F-84B4-A9CCFC88A8BD}"/>
              </a:ext>
            </a:extLst>
          </p:cNvPr>
          <p:cNvSpPr/>
          <p:nvPr/>
        </p:nvSpPr>
        <p:spPr>
          <a:xfrm>
            <a:off x="0" y="-40770"/>
            <a:ext cx="12192000" cy="12192000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3A3C13-21F8-4B40-AFB1-C4BBC597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88" y="5082660"/>
            <a:ext cx="782044" cy="1116974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F0FFB692-24CA-4D6B-87F2-D6D33B6655F7}"/>
              </a:ext>
            </a:extLst>
          </p:cNvPr>
          <p:cNvSpPr/>
          <p:nvPr/>
        </p:nvSpPr>
        <p:spPr>
          <a:xfrm>
            <a:off x="475409" y="-2893542"/>
            <a:ext cx="5139317" cy="5073423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7BF40CF-EA7E-4E0E-A2E3-2DBB50A3B822}"/>
              </a:ext>
            </a:extLst>
          </p:cNvPr>
          <p:cNvSpPr/>
          <p:nvPr/>
        </p:nvSpPr>
        <p:spPr>
          <a:xfrm>
            <a:off x="6821903" y="3321697"/>
            <a:ext cx="996322" cy="996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665668A-945A-45AF-8E6C-0265CF6982E6}"/>
              </a:ext>
            </a:extLst>
          </p:cNvPr>
          <p:cNvSpPr/>
          <p:nvPr/>
        </p:nvSpPr>
        <p:spPr>
          <a:xfrm>
            <a:off x="6821903" y="2032582"/>
            <a:ext cx="996322" cy="996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55A78DB-9B23-42CA-8858-4E8FE01CDD22}"/>
              </a:ext>
            </a:extLst>
          </p:cNvPr>
          <p:cNvSpPr/>
          <p:nvPr/>
        </p:nvSpPr>
        <p:spPr>
          <a:xfrm>
            <a:off x="527310" y="2027481"/>
            <a:ext cx="996322" cy="996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673AF2-885C-48B6-B30C-2ED7BB1A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1" y="4979560"/>
            <a:ext cx="2439471" cy="11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90D11-3E45-4415-ADCB-302D996FBF4D}"/>
              </a:ext>
            </a:extLst>
          </p:cNvPr>
          <p:cNvSpPr txBox="1"/>
          <p:nvPr/>
        </p:nvSpPr>
        <p:spPr>
          <a:xfrm>
            <a:off x="1323675" y="274635"/>
            <a:ext cx="465449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Наши контакты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Электронная почта контур">
            <a:extLst>
              <a:ext uri="{FF2B5EF4-FFF2-40B4-BE49-F238E27FC236}">
                <a16:creationId xmlns:a16="http://schemas.microsoft.com/office/drawing/2014/main" id="{AA3B5EB4-FEC8-485D-BF72-C30A7EAB5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4791" y="2191955"/>
            <a:ext cx="682238" cy="682238"/>
          </a:xfrm>
          <a:prstGeom prst="rect">
            <a:avLst/>
          </a:prstGeom>
        </p:spPr>
      </p:pic>
      <p:pic>
        <p:nvPicPr>
          <p:cNvPr id="9" name="Рисунок 8" descr="Интернет контур">
            <a:extLst>
              <a:ext uri="{FF2B5EF4-FFF2-40B4-BE49-F238E27FC236}">
                <a16:creationId xmlns:a16="http://schemas.microsoft.com/office/drawing/2014/main" id="{87276462-DEE3-4792-8F86-5B04305A6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1291" y="3427996"/>
            <a:ext cx="783724" cy="783724"/>
          </a:xfrm>
          <a:prstGeom prst="rect">
            <a:avLst/>
          </a:prstGeom>
        </p:spPr>
      </p:pic>
      <p:pic>
        <p:nvPicPr>
          <p:cNvPr id="11" name="Рисунок 10" descr="Телефон контур">
            <a:extLst>
              <a:ext uri="{FF2B5EF4-FFF2-40B4-BE49-F238E27FC236}">
                <a16:creationId xmlns:a16="http://schemas.microsoft.com/office/drawing/2014/main" id="{0E08EABA-1DDE-4131-8087-BB4423BCD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066" y="3436597"/>
            <a:ext cx="682238" cy="682238"/>
          </a:xfrm>
          <a:prstGeom prst="rect">
            <a:avLst/>
          </a:prstGeom>
        </p:spPr>
      </p:pic>
      <p:pic>
        <p:nvPicPr>
          <p:cNvPr id="13" name="Рисунок 12" descr="Смартфон контур">
            <a:extLst>
              <a:ext uri="{FF2B5EF4-FFF2-40B4-BE49-F238E27FC236}">
                <a16:creationId xmlns:a16="http://schemas.microsoft.com/office/drawing/2014/main" id="{E3F7AFF9-CD54-4704-9DDE-6124BDA5F4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198" y="2217617"/>
            <a:ext cx="645935" cy="645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2D8B71-9137-48F4-8ECB-7532B1B3F70B}"/>
              </a:ext>
            </a:extLst>
          </p:cNvPr>
          <p:cNvSpPr txBox="1"/>
          <p:nvPr/>
        </p:nvSpPr>
        <p:spPr>
          <a:xfrm>
            <a:off x="1631841" y="2260346"/>
            <a:ext cx="3852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Моб. +7(911)7776479 (</a:t>
            </a:r>
            <a:r>
              <a:rPr lang="en-US" dirty="0"/>
              <a:t>WhatsApp)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939E56-E918-4BC2-B120-DE587F7891E4}"/>
              </a:ext>
            </a:extLst>
          </p:cNvPr>
          <p:cNvSpPr txBox="1"/>
          <p:nvPr/>
        </p:nvSpPr>
        <p:spPr>
          <a:xfrm>
            <a:off x="1718006" y="3288437"/>
            <a:ext cx="3852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Раб.+7(495)128-777-0 (Москва)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66AEF-7408-42A4-84A4-1BDCED437D19}"/>
              </a:ext>
            </a:extLst>
          </p:cNvPr>
          <p:cNvSpPr txBox="1"/>
          <p:nvPr/>
        </p:nvSpPr>
        <p:spPr>
          <a:xfrm>
            <a:off x="1727692" y="3721674"/>
            <a:ext cx="3846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/>
              <a:t>Раб: +7(800)2007340</a:t>
            </a:r>
            <a:endParaRPr lang="en-GB" dirty="0"/>
          </a:p>
          <a:p>
            <a:r>
              <a:rPr lang="ru-RU" dirty="0"/>
              <a:t>(Для регионов, Многоканальный)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1AEDB-31F3-4FF5-B217-8382E73B89EC}"/>
              </a:ext>
            </a:extLst>
          </p:cNvPr>
          <p:cNvSpPr txBox="1"/>
          <p:nvPr/>
        </p:nvSpPr>
        <p:spPr>
          <a:xfrm>
            <a:off x="7818225" y="2395393"/>
            <a:ext cx="271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kumimoji="0" lang="en-US" altLang="ru-RU" sz="18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info@inter-logistik.su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A9FCDE-9EF0-4669-91C1-FC72F16B5D2F}"/>
              </a:ext>
            </a:extLst>
          </p:cNvPr>
          <p:cNvSpPr txBox="1"/>
          <p:nvPr/>
        </p:nvSpPr>
        <p:spPr>
          <a:xfrm>
            <a:off x="7844403" y="3635192"/>
            <a:ext cx="3216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kumimoji="0" lang="en-US" altLang="ru-RU" sz="1800" b="1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http://www.inter-logistik.su/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1E8803-DBF8-4699-AC39-4F2220ACC131}"/>
              </a:ext>
            </a:extLst>
          </p:cNvPr>
          <p:cNvSpPr txBox="1"/>
          <p:nvPr/>
        </p:nvSpPr>
        <p:spPr>
          <a:xfrm>
            <a:off x="3045068" y="5211854"/>
            <a:ext cx="2439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altLang="ru-RU" dirty="0">
                <a:solidFill>
                  <a:schemeClr val="bg1"/>
                </a:solidFill>
              </a:rPr>
              <a:t>QR-код для экспресс связи по </a:t>
            </a:r>
            <a:r>
              <a:rPr lang="ru-RU" altLang="ru-RU" dirty="0" err="1">
                <a:solidFill>
                  <a:schemeClr val="bg1"/>
                </a:solidFill>
              </a:rPr>
              <a:t>WhatsApp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4DC408-A76F-4AB1-8912-1059F6202F6C}"/>
              </a:ext>
            </a:extLst>
          </p:cNvPr>
          <p:cNvSpPr txBox="1"/>
          <p:nvPr/>
        </p:nvSpPr>
        <p:spPr>
          <a:xfrm>
            <a:off x="7945991" y="4979560"/>
            <a:ext cx="3049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en-US" altLang="ru-RU" dirty="0" err="1">
                <a:solidFill>
                  <a:schemeClr val="bg1"/>
                </a:solidFill>
              </a:rPr>
              <a:t>Свидетельство</a:t>
            </a:r>
            <a:r>
              <a:rPr lang="en-US" altLang="ru-RU" dirty="0">
                <a:solidFill>
                  <a:schemeClr val="bg1"/>
                </a:solidFill>
              </a:rPr>
              <a:t> о </a:t>
            </a:r>
            <a:r>
              <a:rPr lang="en-US" altLang="ru-RU" dirty="0" err="1">
                <a:solidFill>
                  <a:schemeClr val="bg1"/>
                </a:solidFill>
              </a:rPr>
              <a:t>включении</a:t>
            </a:r>
            <a:r>
              <a:rPr lang="en-US" altLang="ru-RU" dirty="0">
                <a:solidFill>
                  <a:schemeClr val="bg1"/>
                </a:solidFill>
              </a:rPr>
              <a:t> в </a:t>
            </a:r>
            <a:r>
              <a:rPr lang="en-US" altLang="ru-RU" dirty="0" err="1">
                <a:solidFill>
                  <a:schemeClr val="bg1"/>
                </a:solidFill>
              </a:rPr>
              <a:t>реестр</a:t>
            </a:r>
            <a:r>
              <a:rPr lang="en-US" altLang="ru-RU" dirty="0">
                <a:solidFill>
                  <a:schemeClr val="bg1"/>
                </a:solidFill>
              </a:rPr>
              <a:t> ФТС 1054/00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1E1CC8A-B221-47AF-97E5-B4E34EBAED39}"/>
              </a:ext>
            </a:extLst>
          </p:cNvPr>
          <p:cNvSpPr/>
          <p:nvPr/>
        </p:nvSpPr>
        <p:spPr>
          <a:xfrm>
            <a:off x="527310" y="3246461"/>
            <a:ext cx="996322" cy="996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Телефон контур">
            <a:extLst>
              <a:ext uri="{FF2B5EF4-FFF2-40B4-BE49-F238E27FC236}">
                <a16:creationId xmlns:a16="http://schemas.microsoft.com/office/drawing/2014/main" id="{FDADBB67-BC13-4DD3-BA44-9A10919FF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4352" y="3388230"/>
            <a:ext cx="682238" cy="6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7BA60F-CE4A-424F-9C41-E1A79F8053ED}"/>
              </a:ext>
            </a:extLst>
          </p:cNvPr>
          <p:cNvSpPr txBox="1"/>
          <p:nvPr/>
        </p:nvSpPr>
        <p:spPr>
          <a:xfrm>
            <a:off x="26956" y="6222410"/>
            <a:ext cx="6836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*Уполномоченный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экономический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оператор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УЭО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 - российское юридическое лицо, осуществляющее ввоз на территорию или вывоз с территории РФ товаров по специальным таможенным процедурам.</a:t>
            </a:r>
            <a:endParaRPr lang="ru-RU" sz="1200" b="1" i="0" cap="all" dirty="0">
              <a:solidFill>
                <a:srgbClr val="002060"/>
              </a:solidFill>
              <a:effectLst/>
              <a:latin typeface="HelveticaNeueCyr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C42C546-E543-4A82-828A-22D78727AD2A}"/>
              </a:ext>
            </a:extLst>
          </p:cNvPr>
          <p:cNvGrpSpPr/>
          <p:nvPr/>
        </p:nvGrpSpPr>
        <p:grpSpPr>
          <a:xfrm>
            <a:off x="2270453" y="270836"/>
            <a:ext cx="8169872" cy="5598454"/>
            <a:chOff x="2632475" y="0"/>
            <a:chExt cx="8169872" cy="559845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8365CFF-35C6-42EC-9A6C-3D123D2F02B4}"/>
                </a:ext>
              </a:extLst>
            </p:cNvPr>
            <p:cNvSpPr/>
            <p:nvPr/>
          </p:nvSpPr>
          <p:spPr>
            <a:xfrm>
              <a:off x="2632475" y="0"/>
              <a:ext cx="4606428" cy="4606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CEDD179-999F-46FB-9140-083367F6BF60}"/>
                </a:ext>
              </a:extLst>
            </p:cNvPr>
            <p:cNvSpPr/>
            <p:nvPr/>
          </p:nvSpPr>
          <p:spPr>
            <a:xfrm>
              <a:off x="5677140" y="34864"/>
              <a:ext cx="4606428" cy="4606428"/>
            </a:xfrm>
            <a:prstGeom prst="ellipse">
              <a:avLst/>
            </a:prstGeom>
            <a:solidFill>
              <a:schemeClr val="accent1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8E42933-701A-4EC7-A6D2-FA352CE6A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1" t="11434" r="22539"/>
            <a:stretch/>
          </p:blipFill>
          <p:spPr>
            <a:xfrm>
              <a:off x="2939156" y="1021273"/>
              <a:ext cx="2580778" cy="222406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5BE3D34-76EF-43DC-931B-B11D00E10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5" b="89877" l="3475" r="96139">
                          <a14:foregroundMark x1="21815" y1="6420" x2="21815" y2="6420"/>
                          <a14:foregroundMark x1="21815" y1="5679" x2="21815" y2="5679"/>
                          <a14:foregroundMark x1="12452" y1="24444" x2="12452" y2="24444"/>
                          <a14:foregroundMark x1="12934" y1="40000" x2="12934" y2="40000"/>
                          <a14:foregroundMark x1="11583" y1="65432" x2="11583" y2="65432"/>
                          <a14:foregroundMark x1="3571" y1="62716" x2="3571" y2="62716"/>
                          <a14:foregroundMark x1="8687" y1="24444" x2="8687" y2="24444"/>
                          <a14:foregroundMark x1="68533" y1="29136" x2="68533" y2="29136"/>
                          <a14:foregroundMark x1="82239" y1="36790" x2="82239" y2="36790"/>
                          <a14:foregroundMark x1="96139" y1="71605" x2="96139" y2="71605"/>
                          <a14:foregroundMark x1="41409" y1="87407" x2="41409" y2="87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219" y="1918074"/>
              <a:ext cx="2148759" cy="8400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3DAA2C-7209-4EA5-9E06-BCFFD74470E3}"/>
                </a:ext>
              </a:extLst>
            </p:cNvPr>
            <p:cNvSpPr txBox="1"/>
            <p:nvPr/>
          </p:nvSpPr>
          <p:spPr>
            <a:xfrm>
              <a:off x="5636165" y="2059087"/>
              <a:ext cx="1653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HelveticaNeueCyr"/>
                </a:rPr>
                <a:t>совместно с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FE53DE-25CE-4447-998B-B985847CB131}"/>
                </a:ext>
              </a:extLst>
            </p:cNvPr>
            <p:cNvSpPr txBox="1"/>
            <p:nvPr/>
          </p:nvSpPr>
          <p:spPr>
            <a:xfrm>
              <a:off x="2730518" y="4890568"/>
              <a:ext cx="807182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0" cap="all" dirty="0">
                  <a:solidFill>
                    <a:srgbClr val="002060"/>
                  </a:solidFill>
                  <a:effectLst/>
                  <a:latin typeface="HelveticaNeueCyr"/>
                </a:rPr>
                <a:t>Предлагает услугу по созданию </a:t>
              </a:r>
              <a:r>
                <a:rPr lang="ru-RU" sz="2000" b="1" i="0" cap="all" dirty="0">
                  <a:solidFill>
                    <a:schemeClr val="bg1"/>
                  </a:solidFill>
                  <a:effectLst/>
                  <a:latin typeface="HelveticaNeueCyr"/>
                </a:rPr>
                <a:t>УПОЛНОМОЧЕННОГО ЭКОНОМИЧЕСКОГО ОПЕРАТОРА*</a:t>
              </a:r>
            </a:p>
          </p:txBody>
        </p:sp>
      </p:grpSp>
      <p:sp>
        <p:nvSpPr>
          <p:cNvPr id="18" name="Дуга 17">
            <a:extLst>
              <a:ext uri="{FF2B5EF4-FFF2-40B4-BE49-F238E27FC236}">
                <a16:creationId xmlns:a16="http://schemas.microsoft.com/office/drawing/2014/main" id="{D5EE84E4-FDE1-4FCF-B885-4F5924713E38}"/>
              </a:ext>
            </a:extLst>
          </p:cNvPr>
          <p:cNvSpPr/>
          <p:nvPr/>
        </p:nvSpPr>
        <p:spPr>
          <a:xfrm rot="15123004">
            <a:off x="1681238" y="493171"/>
            <a:ext cx="4223094" cy="3830929"/>
          </a:xfrm>
          <a:prstGeom prst="arc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15DA1743-6450-44EF-A85F-2343ED9AC56F}"/>
              </a:ext>
            </a:extLst>
          </p:cNvPr>
          <p:cNvSpPr/>
          <p:nvPr/>
        </p:nvSpPr>
        <p:spPr>
          <a:xfrm rot="4507477">
            <a:off x="6287666" y="898050"/>
            <a:ext cx="4223094" cy="383092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99F51B2E-CF97-43C5-8862-EA8CE20195F3}"/>
              </a:ext>
            </a:extLst>
          </p:cNvPr>
          <p:cNvSpPr/>
          <p:nvPr/>
        </p:nvSpPr>
        <p:spPr>
          <a:xfrm rot="14599783">
            <a:off x="1541999" y="312866"/>
            <a:ext cx="4365516" cy="4034114"/>
          </a:xfrm>
          <a:prstGeom prst="arc">
            <a:avLst>
              <a:gd name="adj1" fmla="val 18477525"/>
              <a:gd name="adj2" fmla="val 2120539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03BA0C38-235D-4E18-84DE-A629E9261496}"/>
              </a:ext>
            </a:extLst>
          </p:cNvPr>
          <p:cNvSpPr/>
          <p:nvPr/>
        </p:nvSpPr>
        <p:spPr>
          <a:xfrm rot="3474569">
            <a:off x="5890726" y="663883"/>
            <a:ext cx="4747974" cy="4667250"/>
          </a:xfrm>
          <a:prstGeom prst="arc">
            <a:avLst>
              <a:gd name="adj1" fmla="val 18477525"/>
              <a:gd name="adj2" fmla="val 2075442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3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77C712-4AB2-4EA4-B4EA-57EF76E8237E}"/>
              </a:ext>
            </a:extLst>
          </p:cNvPr>
          <p:cNvSpPr/>
          <p:nvPr/>
        </p:nvSpPr>
        <p:spPr>
          <a:xfrm>
            <a:off x="0" y="4846320"/>
            <a:ext cx="12192000" cy="2011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F799DD5-5BC1-4763-9E93-5EC40BE48FF1}"/>
              </a:ext>
            </a:extLst>
          </p:cNvPr>
          <p:cNvSpPr/>
          <p:nvPr/>
        </p:nvSpPr>
        <p:spPr>
          <a:xfrm>
            <a:off x="-1666149" y="-1786121"/>
            <a:ext cx="4932093" cy="4932093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8E8F7-2696-4DDD-B6C4-AF7D361F10FD}"/>
              </a:ext>
            </a:extLst>
          </p:cNvPr>
          <p:cNvSpPr txBox="1"/>
          <p:nvPr/>
        </p:nvSpPr>
        <p:spPr>
          <a:xfrm>
            <a:off x="370114" y="1391666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268A12B-36EE-4042-8B09-14AD0F324D65}"/>
              </a:ext>
            </a:extLst>
          </p:cNvPr>
          <p:cNvGrpSpPr/>
          <p:nvPr/>
        </p:nvGrpSpPr>
        <p:grpSpPr>
          <a:xfrm>
            <a:off x="2762478" y="2287660"/>
            <a:ext cx="9042780" cy="2308324"/>
            <a:chOff x="1436428" y="2788200"/>
            <a:chExt cx="9042780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401591-D633-4553-9DC4-CB7A2069B483}"/>
                </a:ext>
              </a:extLst>
            </p:cNvPr>
            <p:cNvSpPr txBox="1"/>
            <p:nvPr/>
          </p:nvSpPr>
          <p:spPr>
            <a:xfrm>
              <a:off x="1436428" y="2788200"/>
              <a:ext cx="477323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i="0" dirty="0">
                  <a:solidFill>
                    <a:srgbClr val="002060"/>
                  </a:solidFill>
                  <a:effectLst/>
                  <a:latin typeface="HelveticaNeueCyr"/>
                </a:rPr>
                <a:t>Используя упрощение «выпуск до подачи ДТ», </a:t>
              </a:r>
              <a:r>
                <a:rPr lang="ru-RU" b="1" i="0" dirty="0">
                  <a:solidFill>
                    <a:srgbClr val="002060"/>
                  </a:solidFill>
                  <a:effectLst/>
                  <a:latin typeface="HelveticaNeueCyr"/>
                </a:rPr>
                <a:t>забираем</a:t>
              </a:r>
              <a:r>
                <a:rPr lang="ru-RU" i="0" dirty="0">
                  <a:solidFill>
                    <a:srgbClr val="002060"/>
                  </a:solidFill>
                  <a:effectLst/>
                  <a:latin typeface="HelveticaNeueCyr"/>
                </a:rPr>
                <a:t> груз и распоряжаемся им как </a:t>
              </a:r>
              <a:r>
                <a:rPr lang="ru-RU" b="1" i="0" dirty="0">
                  <a:solidFill>
                    <a:srgbClr val="002060"/>
                  </a:solidFill>
                  <a:effectLst/>
                  <a:latin typeface="HelveticaNeueCyr"/>
                </a:rPr>
                <a:t>растаможенным</a:t>
              </a:r>
              <a:r>
                <a:rPr lang="ru-RU" i="0" dirty="0">
                  <a:solidFill>
                    <a:srgbClr val="002060"/>
                  </a:solidFill>
                  <a:effectLst/>
                  <a:latin typeface="HelveticaNeueCyr"/>
                </a:rPr>
                <a:t>, с обязательством подать ДТ до 15-го числа следующего месяца</a:t>
              </a:r>
              <a:r>
                <a:rPr lang="ru-RU" dirty="0">
                  <a:solidFill>
                    <a:srgbClr val="002060"/>
                  </a:solidFill>
                  <a:latin typeface="HelveticaNeueCyr"/>
                </a:rPr>
                <a:t>. Выпуск </a:t>
              </a:r>
              <a:r>
                <a:rPr lang="ru-RU">
                  <a:solidFill>
                    <a:srgbClr val="002060"/>
                  </a:solidFill>
                  <a:latin typeface="HelveticaNeueCyr"/>
                </a:rPr>
                <a:t>без ДТ </a:t>
              </a:r>
              <a:r>
                <a:rPr lang="ru-RU" dirty="0">
                  <a:solidFill>
                    <a:srgbClr val="002060"/>
                  </a:solidFill>
                  <a:latin typeface="HelveticaNeueCyr"/>
                </a:rPr>
                <a:t>и без платежей. Отсрочка уплаты платежей. Возможность платить после розничной продажи товаров т.е. из выручки, а не из кредитов и </a:t>
              </a:r>
              <a:r>
                <a:rPr lang="ru-RU" dirty="0" err="1">
                  <a:solidFill>
                    <a:srgbClr val="002060"/>
                  </a:solidFill>
                  <a:latin typeface="HelveticaNeueCyr"/>
                </a:rPr>
                <a:t>оверов</a:t>
              </a:r>
              <a:r>
                <a:rPr lang="ru-RU" dirty="0">
                  <a:solidFill>
                    <a:srgbClr val="002060"/>
                  </a:solidFill>
                  <a:latin typeface="HelveticaNeueCyr"/>
                </a:rPr>
                <a:t>.</a:t>
              </a:r>
              <a:endParaRPr lang="ru-RU" i="0" cap="all" dirty="0">
                <a:solidFill>
                  <a:schemeClr val="bg1"/>
                </a:solidFill>
                <a:effectLst/>
                <a:latin typeface="HelveticaNeueCyr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A39EF1-CFAB-4EEC-968D-B4E0F1AF0EE9}"/>
                </a:ext>
              </a:extLst>
            </p:cNvPr>
            <p:cNvSpPr txBox="1"/>
            <p:nvPr/>
          </p:nvSpPr>
          <p:spPr>
            <a:xfrm>
              <a:off x="6916985" y="3233234"/>
              <a:ext cx="356222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i="0" dirty="0">
                  <a:solidFill>
                    <a:srgbClr val="002060"/>
                  </a:solidFill>
                  <a:effectLst/>
                  <a:latin typeface="HelveticaNeueCyr"/>
                </a:rPr>
                <a:t>При подаче ДТ </a:t>
              </a:r>
              <a:r>
                <a:rPr lang="ru-RU" b="1" i="0" dirty="0">
                  <a:solidFill>
                    <a:srgbClr val="002060"/>
                  </a:solidFill>
                  <a:effectLst/>
                  <a:latin typeface="HelveticaNeueCyr"/>
                </a:rPr>
                <a:t>досмотр не может быть применен</a:t>
              </a:r>
              <a:r>
                <a:rPr lang="ru-RU" i="0" dirty="0">
                  <a:solidFill>
                    <a:srgbClr val="002060"/>
                  </a:solidFill>
                  <a:effectLst/>
                  <a:latin typeface="HelveticaNeueCyr"/>
                </a:rPr>
                <a:t>, так как груз физически уже не находится в таможне</a:t>
              </a:r>
              <a:r>
                <a:rPr lang="ru-RU" dirty="0">
                  <a:solidFill>
                    <a:srgbClr val="002060"/>
                  </a:solidFill>
                  <a:latin typeface="HelveticaNeueCyr"/>
                </a:rPr>
                <a:t>.</a:t>
              </a:r>
              <a:endParaRPr lang="ru-RU" i="0" cap="all" dirty="0">
                <a:solidFill>
                  <a:schemeClr val="bg1"/>
                </a:solidFill>
                <a:effectLst/>
                <a:latin typeface="HelveticaNeueCyr"/>
              </a:endParaRPr>
            </a:p>
          </p:txBody>
        </p:sp>
        <p:sp>
          <p:nvSpPr>
            <p:cNvPr id="10" name="Фигура, имеющая форму буквы L 9">
              <a:extLst>
                <a:ext uri="{FF2B5EF4-FFF2-40B4-BE49-F238E27FC236}">
                  <a16:creationId xmlns:a16="http://schemas.microsoft.com/office/drawing/2014/main" id="{F8D1AA68-DBF2-4E86-A817-E9D92DCCA05D}"/>
                </a:ext>
              </a:extLst>
            </p:cNvPr>
            <p:cNvSpPr/>
            <p:nvPr/>
          </p:nvSpPr>
          <p:spPr>
            <a:xfrm rot="13623276">
              <a:off x="6196637" y="3714329"/>
              <a:ext cx="469146" cy="485161"/>
            </a:xfrm>
            <a:prstGeom prst="corner">
              <a:avLst>
                <a:gd name="adj1" fmla="val 29946"/>
                <a:gd name="adj2" fmla="val 274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F8136A-8F00-46A4-949E-DCB414BF4772}"/>
              </a:ext>
            </a:extLst>
          </p:cNvPr>
          <p:cNvSpPr txBox="1"/>
          <p:nvPr/>
        </p:nvSpPr>
        <p:spPr>
          <a:xfrm>
            <a:off x="458123" y="5409912"/>
            <a:ext cx="3687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Aft>
                <a:spcPts val="2625"/>
              </a:spcAft>
              <a:defRPr>
                <a:solidFill>
                  <a:srgbClr val="2B2B2B"/>
                </a:solidFill>
                <a:effectLst/>
                <a:latin typeface="HelveticaNeueCyr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Актуален для работы в портах, где стоимость досмотра контейнера составляет </a:t>
            </a:r>
            <a:r>
              <a:rPr lang="en-US" sz="2000" dirty="0">
                <a:solidFill>
                  <a:schemeClr val="bg1"/>
                </a:solidFill>
              </a:rPr>
              <a:t>~</a:t>
            </a:r>
            <a:r>
              <a:rPr lang="ru-RU" sz="2000" dirty="0">
                <a:solidFill>
                  <a:schemeClr val="bg1"/>
                </a:solidFill>
              </a:rPr>
              <a:t>300</a:t>
            </a:r>
            <a:r>
              <a:rPr lang="en-US" sz="2000" dirty="0">
                <a:solidFill>
                  <a:schemeClr val="bg1"/>
                </a:solidFill>
              </a:rPr>
              <a:t>$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C17D1-2027-4807-8525-87BD70D36574}"/>
              </a:ext>
            </a:extLst>
          </p:cNvPr>
          <p:cNvSpPr txBox="1"/>
          <p:nvPr/>
        </p:nvSpPr>
        <p:spPr>
          <a:xfrm>
            <a:off x="4554360" y="5436476"/>
            <a:ext cx="3215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Aft>
                <a:spcPts val="2625"/>
              </a:spcAft>
              <a:defRPr sz="200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Сохранность:         </a:t>
            </a:r>
            <a:r>
              <a:rPr lang="en-US" dirty="0"/>
              <a:t>     </a:t>
            </a:r>
            <a:r>
              <a:rPr lang="ru-RU" dirty="0"/>
              <a:t>  нет досмотра = груз приедет в целостности.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82C42-CC55-4640-BBF5-E10B4C2F068A}"/>
              </a:ext>
            </a:extLst>
          </p:cNvPr>
          <p:cNvSpPr txBox="1"/>
          <p:nvPr/>
        </p:nvSpPr>
        <p:spPr>
          <a:xfrm>
            <a:off x="8625175" y="5409912"/>
            <a:ext cx="2711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Aft>
                <a:spcPts val="2625"/>
              </a:spcAft>
              <a:defRPr sz="200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Исключен демередж, так как груз сразу вывозится из порта.</a:t>
            </a:r>
          </a:p>
        </p:txBody>
      </p:sp>
      <p:pic>
        <p:nvPicPr>
          <p:cNvPr id="17" name="Рисунок 1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C669C745-B489-404D-8351-09AA0326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8078" y="4520934"/>
            <a:ext cx="914400" cy="914400"/>
          </a:xfrm>
          <a:prstGeom prst="rect">
            <a:avLst/>
          </a:prstGeom>
        </p:spPr>
      </p:pic>
      <p:pic>
        <p:nvPicPr>
          <p:cNvPr id="19" name="Рисунок 1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AA9CCB9-E0BE-4E18-8399-D5ABF28E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612" y="4520934"/>
            <a:ext cx="914400" cy="914400"/>
          </a:xfrm>
          <a:prstGeom prst="rect">
            <a:avLst/>
          </a:prstGeom>
        </p:spPr>
      </p:pic>
      <p:pic>
        <p:nvPicPr>
          <p:cNvPr id="20" name="Рисунок 1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3F10B99A-C788-4CF6-9106-6A51E408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9147" y="4520934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132E7-05F0-4858-A7C9-E686503230EA}"/>
              </a:ext>
            </a:extLst>
          </p:cNvPr>
          <p:cNvSpPr txBox="1"/>
          <p:nvPr/>
        </p:nvSpPr>
        <p:spPr>
          <a:xfrm>
            <a:off x="2445852" y="415225"/>
            <a:ext cx="5235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ru-RU" sz="48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 ТАМОЖЕННЫХ ДОСМОТРОВ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38946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8F799DD5-5BC1-4763-9E93-5EC40BE48FF1}"/>
              </a:ext>
            </a:extLst>
          </p:cNvPr>
          <p:cNvSpPr/>
          <p:nvPr/>
        </p:nvSpPr>
        <p:spPr>
          <a:xfrm>
            <a:off x="-1314042" y="-961902"/>
            <a:ext cx="4932093" cy="493209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8E8F7-2696-4DDD-B6C4-AF7D361F10FD}"/>
              </a:ext>
            </a:extLst>
          </p:cNvPr>
          <p:cNvSpPr txBox="1"/>
          <p:nvPr/>
        </p:nvSpPr>
        <p:spPr>
          <a:xfrm>
            <a:off x="370114" y="1391666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en-US" sz="16600" b="1" cap="all" dirty="0">
                <a:solidFill>
                  <a:schemeClr val="bg1"/>
                </a:solidFill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6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7FC885B-9164-423A-9943-2C8342DF1BF8}"/>
              </a:ext>
            </a:extLst>
          </p:cNvPr>
          <p:cNvGrpSpPr/>
          <p:nvPr/>
        </p:nvGrpSpPr>
        <p:grpSpPr>
          <a:xfrm>
            <a:off x="1407983" y="3008660"/>
            <a:ext cx="9033357" cy="2457674"/>
            <a:chOff x="1342047" y="2352718"/>
            <a:chExt cx="9945934" cy="24576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69371A-762F-4561-98BC-16E394A887A1}"/>
                </a:ext>
              </a:extLst>
            </p:cNvPr>
            <p:cNvSpPr txBox="1"/>
            <p:nvPr/>
          </p:nvSpPr>
          <p:spPr>
            <a:xfrm>
              <a:off x="1342047" y="3623206"/>
              <a:ext cx="207573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2000" b="1" dirty="0"/>
                <a:t>Забираем</a:t>
              </a:r>
              <a:r>
                <a:rPr lang="ru-RU" sz="2000" dirty="0"/>
                <a:t> товар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19EFF-2CE3-48B4-9291-3DE5148E6787}"/>
                </a:ext>
              </a:extLst>
            </p:cNvPr>
            <p:cNvSpPr txBox="1"/>
            <p:nvPr/>
          </p:nvSpPr>
          <p:spPr>
            <a:xfrm>
              <a:off x="3930642" y="3647781"/>
              <a:ext cx="23137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2000" b="1" dirty="0"/>
                <a:t>Везём</a:t>
              </a:r>
              <a:r>
                <a:rPr lang="ru-RU" sz="2000" dirty="0"/>
                <a:t> его на свой склад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7162CC-2D6F-459C-8D2D-F2DF2B6C5C40}"/>
                </a:ext>
              </a:extLst>
            </p:cNvPr>
            <p:cNvSpPr txBox="1"/>
            <p:nvPr/>
          </p:nvSpPr>
          <p:spPr>
            <a:xfrm>
              <a:off x="8477185" y="2352718"/>
              <a:ext cx="28107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rgbClr val="002060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sz="2000" dirty="0"/>
                <a:t>Декларацию подаём до </a:t>
              </a:r>
              <a:r>
                <a:rPr lang="ru-RU" sz="2000" b="1" dirty="0"/>
                <a:t>15 числа </a:t>
              </a:r>
              <a:r>
                <a:rPr lang="ru-RU" sz="2000" dirty="0"/>
                <a:t>следующего месяца</a:t>
              </a: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8AE53F5D-C05F-402A-96B1-64BAAA554F5F}"/>
                </a:ext>
              </a:extLst>
            </p:cNvPr>
            <p:cNvSpPr/>
            <p:nvPr/>
          </p:nvSpPr>
          <p:spPr>
            <a:xfrm>
              <a:off x="1933895" y="3368381"/>
              <a:ext cx="8324210" cy="1346594"/>
            </a:xfrm>
            <a:custGeom>
              <a:avLst/>
              <a:gdLst>
                <a:gd name="connsiteX0" fmla="*/ 0 w 5676900"/>
                <a:gd name="connsiteY0" fmla="*/ 1402706 h 1402706"/>
                <a:gd name="connsiteX1" fmla="*/ 1866900 w 5676900"/>
                <a:gd name="connsiteY1" fmla="*/ 5706 h 1402706"/>
                <a:gd name="connsiteX2" fmla="*/ 3860800 w 5676900"/>
                <a:gd name="connsiteY2" fmla="*/ 882006 h 1402706"/>
                <a:gd name="connsiteX3" fmla="*/ 5676900 w 5676900"/>
                <a:gd name="connsiteY3" fmla="*/ 196206 h 14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6900" h="1402706">
                  <a:moveTo>
                    <a:pt x="0" y="1402706"/>
                  </a:moveTo>
                  <a:cubicBezTo>
                    <a:pt x="611717" y="747597"/>
                    <a:pt x="1223434" y="92489"/>
                    <a:pt x="1866900" y="5706"/>
                  </a:cubicBezTo>
                  <a:cubicBezTo>
                    <a:pt x="2510366" y="-81077"/>
                    <a:pt x="3225800" y="850256"/>
                    <a:pt x="3860800" y="882006"/>
                  </a:cubicBezTo>
                  <a:cubicBezTo>
                    <a:pt x="4495800" y="913756"/>
                    <a:pt x="5086350" y="554981"/>
                    <a:pt x="5676900" y="196206"/>
                  </a:cubicBezTo>
                </a:path>
              </a:pathLst>
            </a:custGeom>
            <a:ln w="571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56BC745-7B11-44C3-99AE-B8B84653C623}"/>
                </a:ext>
              </a:extLst>
            </p:cNvPr>
            <p:cNvSpPr/>
            <p:nvPr/>
          </p:nvSpPr>
          <p:spPr>
            <a:xfrm>
              <a:off x="1794195" y="4530992"/>
              <a:ext cx="279400" cy="279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F2C0E040-994B-48F7-91C6-6DA420423A38}"/>
                </a:ext>
              </a:extLst>
            </p:cNvPr>
            <p:cNvSpPr/>
            <p:nvPr/>
          </p:nvSpPr>
          <p:spPr>
            <a:xfrm>
              <a:off x="9978705" y="3466906"/>
              <a:ext cx="279400" cy="279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E56EF38B-DD9E-440C-8414-56CAD8AAB453}"/>
                </a:ext>
              </a:extLst>
            </p:cNvPr>
            <p:cNvSpPr/>
            <p:nvPr/>
          </p:nvSpPr>
          <p:spPr>
            <a:xfrm>
              <a:off x="4554829" y="3243012"/>
              <a:ext cx="279400" cy="279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4132E7-05F0-4858-A7C9-E686503230EA}"/>
              </a:ext>
            </a:extLst>
          </p:cNvPr>
          <p:cNvSpPr txBox="1"/>
          <p:nvPr/>
        </p:nvSpPr>
        <p:spPr>
          <a:xfrm>
            <a:off x="2684143" y="738404"/>
            <a:ext cx="77310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ПРИВЯЗКИ </a:t>
            </a:r>
            <a:r>
              <a:rPr lang="ru-RU" sz="48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К СРОКАМ </a:t>
            </a:r>
            <a:r>
              <a:rPr lang="ru-RU" sz="48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CE08AFDE-7684-47EE-A20E-66F79703E887}"/>
              </a:ext>
            </a:extLst>
          </p:cNvPr>
          <p:cNvSpPr/>
          <p:nvPr/>
        </p:nvSpPr>
        <p:spPr>
          <a:xfrm>
            <a:off x="8678614" y="4078785"/>
            <a:ext cx="4932093" cy="4932093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A069F7-79A1-4D1F-9419-38BF258B3443}"/>
              </a:ext>
            </a:extLst>
          </p:cNvPr>
          <p:cNvSpPr txBox="1"/>
          <p:nvPr/>
        </p:nvSpPr>
        <p:spPr>
          <a:xfrm>
            <a:off x="9005712" y="5326634"/>
            <a:ext cx="3362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Не надо ломать голову об остановке производства или продаж из-за того, что «груз застрял на таможне».</a:t>
            </a:r>
          </a:p>
        </p:txBody>
      </p:sp>
    </p:spTree>
    <p:extLst>
      <p:ext uri="{BB962C8B-B14F-4D97-AF65-F5344CB8AC3E}">
        <p14:creationId xmlns:p14="http://schemas.microsoft.com/office/powerpoint/2010/main" val="150964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2EF35E74-D5AE-4F20-B557-F1B057969CE9}"/>
              </a:ext>
            </a:extLst>
          </p:cNvPr>
          <p:cNvSpPr/>
          <p:nvPr/>
        </p:nvSpPr>
        <p:spPr>
          <a:xfrm>
            <a:off x="159158" y="-987221"/>
            <a:ext cx="8832442" cy="8832442"/>
          </a:xfrm>
          <a:prstGeom prst="ellipse">
            <a:avLst/>
          </a:prstGeom>
          <a:solidFill>
            <a:srgbClr val="00B0F0">
              <a:alpha val="9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FFD96FB-5473-4534-A932-D772FFC8392E}"/>
              </a:ext>
            </a:extLst>
          </p:cNvPr>
          <p:cNvSpPr/>
          <p:nvPr/>
        </p:nvSpPr>
        <p:spPr>
          <a:xfrm>
            <a:off x="-4320563" y="-987221"/>
            <a:ext cx="8832442" cy="88324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8C90D-1A75-442E-B4EC-F5E9C5197EA1}"/>
              </a:ext>
            </a:extLst>
          </p:cNvPr>
          <p:cNvSpPr txBox="1"/>
          <p:nvPr/>
        </p:nvSpPr>
        <p:spPr>
          <a:xfrm>
            <a:off x="806858" y="1208333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en-US" sz="16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6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1A3C7-3EBD-47BF-8246-98D679B316C2}"/>
              </a:ext>
            </a:extLst>
          </p:cNvPr>
          <p:cNvSpPr txBox="1"/>
          <p:nvPr/>
        </p:nvSpPr>
        <p:spPr>
          <a:xfrm>
            <a:off x="5058131" y="1208333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rgbClr val="00206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03F99-BD56-422E-974F-871064AF771B}"/>
              </a:ext>
            </a:extLst>
          </p:cNvPr>
          <p:cNvSpPr txBox="1"/>
          <p:nvPr/>
        </p:nvSpPr>
        <p:spPr>
          <a:xfrm>
            <a:off x="8909458" y="1208333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A3AF7-3C2E-4DB9-8DBD-9606373CD826}"/>
              </a:ext>
            </a:extLst>
          </p:cNvPr>
          <p:cNvSpPr txBox="1"/>
          <p:nvPr/>
        </p:nvSpPr>
        <p:spPr>
          <a:xfrm>
            <a:off x="571500" y="2059204"/>
            <a:ext cx="3467100" cy="13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lnSpc>
                <a:spcPts val="3100"/>
              </a:lnSpc>
              <a:spcAft>
                <a:spcPts val="800"/>
              </a:spcAft>
              <a:defRPr sz="3200" b="1" cap="all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B0F0"/>
                </a:solidFill>
              </a:rPr>
              <a:t>НИЗКИЙ</a:t>
            </a:r>
            <a:r>
              <a:rPr lang="ru-RU" dirty="0">
                <a:solidFill>
                  <a:srgbClr val="002060"/>
                </a:solidFill>
              </a:rPr>
              <a:t> УРОВЕНЬ РИСКА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87996-BFD3-4F86-A0E5-47B58CE8594C}"/>
              </a:ext>
            </a:extLst>
          </p:cNvPr>
          <p:cNvSpPr txBox="1"/>
          <p:nvPr/>
        </p:nvSpPr>
        <p:spPr>
          <a:xfrm>
            <a:off x="4694026" y="2059204"/>
            <a:ext cx="3755517" cy="15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lnSpc>
                <a:spcPts val="3100"/>
              </a:lnSpc>
              <a:spcAft>
                <a:spcPts val="800"/>
              </a:spcAft>
              <a:defRPr sz="3200" b="1" cap="all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ПРИОРИТЕТНЫЙ</a:t>
            </a:r>
          </a:p>
          <a:p>
            <a:r>
              <a:rPr lang="ru-RU" dirty="0">
                <a:solidFill>
                  <a:srgbClr val="002060"/>
                </a:solidFill>
              </a:rPr>
              <a:t>ВЫПУСК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F2CCE-4702-4C84-BE95-F41E267A4E1F}"/>
              </a:ext>
            </a:extLst>
          </p:cNvPr>
          <p:cNvSpPr txBox="1"/>
          <p:nvPr/>
        </p:nvSpPr>
        <p:spPr>
          <a:xfrm>
            <a:off x="8940648" y="2059204"/>
            <a:ext cx="350231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100"/>
              </a:lnSpc>
              <a:spcAft>
                <a:spcPts val="800"/>
              </a:spcAft>
            </a:pPr>
            <a:r>
              <a:rPr lang="ru-RU" sz="32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ДЕКЛАРАЦИИ</a:t>
            </a:r>
          </a:p>
          <a:p>
            <a:pPr fontAlgn="base">
              <a:lnSpc>
                <a:spcPts val="3100"/>
              </a:lnSpc>
              <a:spcAft>
                <a:spcPts val="800"/>
              </a:spcAft>
            </a:pPr>
            <a:r>
              <a:rPr lang="ru-RU" sz="32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В ЛЮБОЙ </a:t>
            </a:r>
            <a:r>
              <a:rPr lang="ru-RU" sz="32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ТАМОЖЕННЫЙ ОРГАН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F71A5-11BF-4CEE-9EBC-EA7F8A58D095}"/>
              </a:ext>
            </a:extLst>
          </p:cNvPr>
          <p:cNvSpPr txBox="1"/>
          <p:nvPr/>
        </p:nvSpPr>
        <p:spPr>
          <a:xfrm>
            <a:off x="1110528" y="4548238"/>
            <a:ext cx="2866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002060"/>
                </a:solidFill>
                <a:effectLst/>
                <a:latin typeface="HelveticaNeueCyr"/>
              </a:rPr>
              <a:t>УЭО после получения статуса относится</a:t>
            </a:r>
          </a:p>
          <a:p>
            <a:r>
              <a:rPr lang="ru-RU" i="0" dirty="0">
                <a:solidFill>
                  <a:srgbClr val="002060"/>
                </a:solidFill>
                <a:effectLst/>
                <a:latin typeface="HelveticaNeueCyr"/>
              </a:rPr>
              <a:t> к компаниям</a:t>
            </a:r>
            <a:r>
              <a:rPr lang="ru-RU" b="1" i="0" dirty="0">
                <a:solidFill>
                  <a:srgbClr val="002060"/>
                </a:solidFill>
                <a:effectLst/>
                <a:latin typeface="HelveticaNeueCyr"/>
              </a:rPr>
              <a:t> «низкого риска».</a:t>
            </a:r>
            <a:r>
              <a:rPr lang="ru-RU" i="0" dirty="0">
                <a:solidFill>
                  <a:srgbClr val="002060"/>
                </a:solidFill>
                <a:effectLst/>
                <a:latin typeface="HelveticaNeueCyr"/>
              </a:rPr>
              <a:t> </a:t>
            </a:r>
            <a:r>
              <a:rPr lang="ru-RU" i="0" dirty="0">
                <a:solidFill>
                  <a:srgbClr val="002060"/>
                </a:solidFill>
                <a:effectLst/>
                <a:latin typeface="HelveticaNeueCyr"/>
                <a:hlinkClick r:id="rId2"/>
              </a:rPr>
              <a:t>п. 3 ст. 430 ТК ЕАЭС</a:t>
            </a:r>
            <a:endParaRPr lang="ru-RU" i="0" cap="all" dirty="0">
              <a:solidFill>
                <a:srgbClr val="002060"/>
              </a:solidFill>
              <a:effectLst/>
              <a:latin typeface="HelveticaNeueCy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65C8E-16F6-4C2C-853B-F4EE11511363}"/>
              </a:ext>
            </a:extLst>
          </p:cNvPr>
          <p:cNvSpPr txBox="1"/>
          <p:nvPr/>
        </p:nvSpPr>
        <p:spPr>
          <a:xfrm>
            <a:off x="5279948" y="4360289"/>
            <a:ext cx="3219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Прибытие/убытие, декларирование, выпуск, таможенный осмотр/досмотр –для УЭО выполняются в </a:t>
            </a:r>
            <a:r>
              <a:rPr lang="ru-RU" b="1" dirty="0">
                <a:solidFill>
                  <a:schemeClr val="bg1"/>
                </a:solidFill>
              </a:rPr>
              <a:t>приоритетном порядке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C82F5822-397C-4652-A8DD-22098E93D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372" y="4735404"/>
            <a:ext cx="704971" cy="704971"/>
          </a:xfrm>
          <a:prstGeom prst="rect">
            <a:avLst/>
          </a:prstGeom>
        </p:spPr>
      </p:pic>
      <p:pic>
        <p:nvPicPr>
          <p:cNvPr id="18" name="Рисунок 1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49EAF6C-5E9A-424F-8916-35597B8EC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3428" y="4746467"/>
            <a:ext cx="704971" cy="7049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9B9844-C5A1-4182-A2EC-6C3F194A8498}"/>
              </a:ext>
            </a:extLst>
          </p:cNvPr>
          <p:cNvSpPr txBox="1"/>
          <p:nvPr/>
        </p:nvSpPr>
        <p:spPr>
          <a:xfrm>
            <a:off x="9375464" y="4360289"/>
            <a:ext cx="3219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УЭО могут подавать декларацию </a:t>
            </a:r>
            <a:r>
              <a:rPr lang="ru-RU" b="1" dirty="0">
                <a:solidFill>
                  <a:schemeClr val="bg1"/>
                </a:solidFill>
              </a:rPr>
              <a:t>в любой таможенный</a:t>
            </a:r>
            <a:r>
              <a:rPr lang="ru-RU" dirty="0">
                <a:solidFill>
                  <a:schemeClr val="bg1"/>
                </a:solidFill>
              </a:rPr>
              <a:t> орган, независимо от места нахождения груза.</a:t>
            </a:r>
          </a:p>
        </p:txBody>
      </p:sp>
      <p:pic>
        <p:nvPicPr>
          <p:cNvPr id="20" name="Рисунок 1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799FBA5-2B92-41E3-A019-92993B391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0663" y="4746467"/>
            <a:ext cx="704971" cy="7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650F1E06-EBF7-4375-806B-4097D9C07D5C}"/>
              </a:ext>
            </a:extLst>
          </p:cNvPr>
          <p:cNvSpPr/>
          <p:nvPr/>
        </p:nvSpPr>
        <p:spPr>
          <a:xfrm>
            <a:off x="-2194676" y="-2199986"/>
            <a:ext cx="4932093" cy="493209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рапеция 2">
            <a:extLst>
              <a:ext uri="{FF2B5EF4-FFF2-40B4-BE49-F238E27FC236}">
                <a16:creationId xmlns:a16="http://schemas.microsoft.com/office/drawing/2014/main" id="{6E459960-BF14-4599-805C-29D0F000F4F9}"/>
              </a:ext>
            </a:extLst>
          </p:cNvPr>
          <p:cNvSpPr/>
          <p:nvPr/>
        </p:nvSpPr>
        <p:spPr>
          <a:xfrm rot="9137731">
            <a:off x="240786" y="2903851"/>
            <a:ext cx="14711189" cy="6370742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01591-D633-4553-9DC4-CB7A2069B483}"/>
              </a:ext>
            </a:extLst>
          </p:cNvPr>
          <p:cNvSpPr txBox="1"/>
          <p:nvPr/>
        </p:nvSpPr>
        <p:spPr>
          <a:xfrm>
            <a:off x="5232400" y="5618559"/>
            <a:ext cx="406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HelveticaNeueCyr"/>
              </a:rPr>
              <a:t>Фактически – это </a:t>
            </a:r>
            <a:r>
              <a:rPr lang="ru-RU" b="1" i="0" dirty="0">
                <a:solidFill>
                  <a:schemeClr val="bg1"/>
                </a:solidFill>
                <a:effectLst/>
                <a:latin typeface="HelveticaNeueCyr"/>
              </a:rPr>
              <a:t>беспроцентный кредит </a:t>
            </a:r>
            <a:r>
              <a:rPr lang="ru-RU" i="0" dirty="0">
                <a:solidFill>
                  <a:schemeClr val="bg1"/>
                </a:solidFill>
                <a:effectLst/>
                <a:latin typeface="HelveticaNeueCyr"/>
              </a:rPr>
              <a:t>от государства</a:t>
            </a:r>
            <a:endParaRPr lang="ru-RU" i="0" cap="all" dirty="0">
              <a:solidFill>
                <a:schemeClr val="bg1"/>
              </a:solidFill>
              <a:effectLst/>
              <a:latin typeface="HelveticaNeueCyr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10F66B7-1A5D-41C6-8FA3-67FBAE9CB100}"/>
              </a:ext>
            </a:extLst>
          </p:cNvPr>
          <p:cNvSpPr/>
          <p:nvPr/>
        </p:nvSpPr>
        <p:spPr>
          <a:xfrm>
            <a:off x="9642816" y="2914094"/>
            <a:ext cx="4932093" cy="4932093"/>
          </a:xfrm>
          <a:prstGeom prst="ellips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E7CB4B-078F-4141-AB67-EA9EE50F8FEF}"/>
              </a:ext>
            </a:extLst>
          </p:cNvPr>
          <p:cNvSpPr txBox="1"/>
          <p:nvPr/>
        </p:nvSpPr>
        <p:spPr>
          <a:xfrm>
            <a:off x="10565674" y="5920033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rgbClr val="00B0F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72FF76-B8CD-4519-9EF2-A5D4685D66B2}"/>
              </a:ext>
            </a:extLst>
          </p:cNvPr>
          <p:cNvSpPr txBox="1"/>
          <p:nvPr/>
        </p:nvSpPr>
        <p:spPr>
          <a:xfrm>
            <a:off x="5753318" y="3333144"/>
            <a:ext cx="6926172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ОТСРОЧКА </a:t>
            </a:r>
          </a:p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УПЛАТЫ ПЛАТЕЖЕЙ ДО </a:t>
            </a: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45 ДНЕЙ</a:t>
            </a:r>
            <a:endParaRPr lang="ru-RU" sz="4800" b="1" cap="all" dirty="0">
              <a:solidFill>
                <a:srgbClr val="00206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7162CC-2D6F-459C-8D2D-F2DF2B6C5C40}"/>
              </a:ext>
            </a:extLst>
          </p:cNvPr>
          <p:cNvSpPr txBox="1"/>
          <p:nvPr/>
        </p:nvSpPr>
        <p:spPr>
          <a:xfrm>
            <a:off x="1375771" y="2741813"/>
            <a:ext cx="3856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Товар будет заезжать, минуя СВХ, к вам на склад и там же будут осуществляться таможенные операции. </a:t>
            </a:r>
          </a:p>
          <a:p>
            <a:r>
              <a:rPr lang="ru-RU" b="1" dirty="0">
                <a:solidFill>
                  <a:srgbClr val="002060"/>
                </a:solidFill>
              </a:rPr>
              <a:t>Без включения в реестр владельцев СВХ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80918-D4A2-4C85-84C6-C062302B9664}"/>
              </a:ext>
            </a:extLst>
          </p:cNvPr>
          <p:cNvSpPr txBox="1"/>
          <p:nvPr/>
        </p:nvSpPr>
        <p:spPr>
          <a:xfrm>
            <a:off x="2644985" y="861773"/>
            <a:ext cx="6216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ВОЗМОЖНОСТЬ </a:t>
            </a:r>
            <a:r>
              <a:rPr lang="ru-RU" sz="4800" b="1" cap="all" dirty="0">
                <a:solidFill>
                  <a:srgbClr val="00B0F0"/>
                </a:solidFill>
                <a:latin typeface="HelveticaNeueCyr"/>
                <a:cs typeface="Times New Roman" panose="02020603050405020304" pitchFamily="18" charset="0"/>
              </a:rPr>
              <a:t>ОТКАЗА</a:t>
            </a: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 ОТ УСЛУГ СВХ</a:t>
            </a:r>
            <a:endParaRPr lang="ru-RU" sz="4800" b="1" cap="all" dirty="0">
              <a:solidFill>
                <a:srgbClr val="00206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C3D4F-6EDB-4532-A88D-FC61BDECE3CD}"/>
              </a:ext>
            </a:extLst>
          </p:cNvPr>
          <p:cNvSpPr txBox="1"/>
          <p:nvPr/>
        </p:nvSpPr>
        <p:spPr>
          <a:xfrm>
            <a:off x="337902" y="1277918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rgbClr val="002060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0" name="Рисунок 1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BFDFBF0-A27F-4C09-BE5B-89AB0CA7B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800" y="3266490"/>
            <a:ext cx="704971" cy="704971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91C4F94-46CA-467A-9B3B-D3B5015F5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7429" y="5574446"/>
            <a:ext cx="704971" cy="7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25394FC-3BBC-4204-91DD-003AE74ED41C}"/>
              </a:ext>
            </a:extLst>
          </p:cNvPr>
          <p:cNvSpPr/>
          <p:nvPr/>
        </p:nvSpPr>
        <p:spPr>
          <a:xfrm>
            <a:off x="8636000" y="4519214"/>
            <a:ext cx="3556000" cy="23387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52280DE-8687-4FE7-B538-0BB0978002D8}"/>
              </a:ext>
            </a:extLst>
          </p:cNvPr>
          <p:cNvSpPr/>
          <p:nvPr/>
        </p:nvSpPr>
        <p:spPr>
          <a:xfrm>
            <a:off x="8053550" y="-1279402"/>
            <a:ext cx="4932093" cy="493209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0FB92-5685-4EE9-9374-500D7674236D}"/>
              </a:ext>
            </a:extLst>
          </p:cNvPr>
          <p:cNvSpPr txBox="1"/>
          <p:nvPr/>
        </p:nvSpPr>
        <p:spPr>
          <a:xfrm>
            <a:off x="10116262" y="1391666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chemeClr val="bg1"/>
                </a:solidFill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6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A60A7-723B-4454-B188-49B3BF830C6B}"/>
              </a:ext>
            </a:extLst>
          </p:cNvPr>
          <p:cNvSpPr txBox="1"/>
          <p:nvPr/>
        </p:nvSpPr>
        <p:spPr>
          <a:xfrm>
            <a:off x="1519401" y="2452362"/>
            <a:ext cx="3856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УЭО подают все «Заявления на выпуск до подачи ДТ» </a:t>
            </a:r>
            <a:r>
              <a:rPr lang="ru-RU" b="1" dirty="0">
                <a:solidFill>
                  <a:srgbClr val="002060"/>
                </a:solidFill>
              </a:rPr>
              <a:t>в одной декларации </a:t>
            </a:r>
            <a:r>
              <a:rPr lang="ru-RU" dirty="0">
                <a:solidFill>
                  <a:srgbClr val="002060"/>
                </a:solidFill>
              </a:rPr>
              <a:t>(если грузы от одного поставщика).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EED7E-59E4-4BBF-9D54-C9836301E4F6}"/>
              </a:ext>
            </a:extLst>
          </p:cNvPr>
          <p:cNvSpPr txBox="1"/>
          <p:nvPr/>
        </p:nvSpPr>
        <p:spPr>
          <a:xfrm>
            <a:off x="670800" y="355087"/>
            <a:ext cx="69312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B0F0"/>
                </a:solidFill>
                <a:latin typeface="HelveticaNeueCyr"/>
                <a:cs typeface="Times New Roman" panose="02020603050405020304" pitchFamily="18" charset="0"/>
              </a:rPr>
              <a:t>ЭКОНОМИЯ</a:t>
            </a: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 СБОРОВ ЗА ТАМОЖЕННОЕ ОФОРМЛЕНИЕ</a:t>
            </a:r>
            <a:endParaRPr lang="ru-RU" sz="4800" b="1" cap="all" dirty="0">
              <a:solidFill>
                <a:srgbClr val="00206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2AF1974-1561-40BC-90A9-D1C31DA2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800" y="2700040"/>
            <a:ext cx="704971" cy="704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1C9A5-5F97-417A-8BF2-B49176FF793F}"/>
              </a:ext>
            </a:extLst>
          </p:cNvPr>
          <p:cNvSpPr txBox="1"/>
          <p:nvPr/>
        </p:nvSpPr>
        <p:spPr>
          <a:xfrm>
            <a:off x="670800" y="3898787"/>
            <a:ext cx="2198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sz="2800" dirty="0">
                <a:solidFill>
                  <a:srgbClr val="00B0F0"/>
                </a:solidFill>
              </a:rPr>
              <a:t>Пример: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CCE4E9-7874-4C0E-8BC3-66893F94D069}"/>
              </a:ext>
            </a:extLst>
          </p:cNvPr>
          <p:cNvSpPr/>
          <p:nvPr/>
        </p:nvSpPr>
        <p:spPr>
          <a:xfrm>
            <a:off x="0" y="4519214"/>
            <a:ext cx="8636000" cy="23387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8BE00-D63C-40CF-ABF3-4F44E62030A8}"/>
              </a:ext>
            </a:extLst>
          </p:cNvPr>
          <p:cNvSpPr txBox="1"/>
          <p:nvPr/>
        </p:nvSpPr>
        <p:spPr>
          <a:xfrm>
            <a:off x="630521" y="5671916"/>
            <a:ext cx="1833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у вас приходит в течение месяца 100 контейнеров с грузом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7B04-DE7A-44CC-B97C-23113D31BE8C}"/>
              </a:ext>
            </a:extLst>
          </p:cNvPr>
          <p:cNvSpPr txBox="1"/>
          <p:nvPr/>
        </p:nvSpPr>
        <p:spPr>
          <a:xfrm>
            <a:off x="838801" y="5051483"/>
            <a:ext cx="1361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100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BF270-CDF2-4EF9-B5CD-023149C7EDA9}"/>
              </a:ext>
            </a:extLst>
          </p:cNvPr>
          <p:cNvSpPr txBox="1"/>
          <p:nvPr/>
        </p:nvSpPr>
        <p:spPr>
          <a:xfrm>
            <a:off x="2209254" y="5051483"/>
            <a:ext cx="61655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DCD92-0CC5-4420-922D-26ED3F74910A}"/>
              </a:ext>
            </a:extLst>
          </p:cNvPr>
          <p:cNvSpPr txBox="1"/>
          <p:nvPr/>
        </p:nvSpPr>
        <p:spPr>
          <a:xfrm>
            <a:off x="2822247" y="5051483"/>
            <a:ext cx="2924232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15 000</a:t>
            </a:r>
            <a:r>
              <a:rPr lang="ru-RU" b="1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руб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E7B01-7740-48ED-8E52-CFDC37F04819}"/>
              </a:ext>
            </a:extLst>
          </p:cNvPr>
          <p:cNvSpPr txBox="1"/>
          <p:nvPr/>
        </p:nvSpPr>
        <p:spPr>
          <a:xfrm>
            <a:off x="6242612" y="5070204"/>
            <a:ext cx="224815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1,5</a:t>
            </a:r>
            <a:r>
              <a:rPr lang="ru-RU" b="1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млн</a:t>
            </a:r>
            <a:r>
              <a:rPr lang="ru-RU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руб.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B2256-C327-4610-B1ED-A92908961841}"/>
              </a:ext>
            </a:extLst>
          </p:cNvPr>
          <p:cNvSpPr txBox="1"/>
          <p:nvPr/>
        </p:nvSpPr>
        <p:spPr>
          <a:xfrm>
            <a:off x="2829379" y="5671916"/>
            <a:ext cx="2653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Сборы за таможенное оформление каждого контейнера составляют 15 000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F206A-52B2-4E81-A3F2-A944A1571820}"/>
              </a:ext>
            </a:extLst>
          </p:cNvPr>
          <p:cNvSpPr txBox="1"/>
          <p:nvPr/>
        </p:nvSpPr>
        <p:spPr>
          <a:xfrm>
            <a:off x="5570099" y="5051483"/>
            <a:ext cx="61655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2AC4B-FECF-492E-AC07-1391213DEB6B}"/>
              </a:ext>
            </a:extLst>
          </p:cNvPr>
          <p:cNvSpPr txBox="1"/>
          <p:nvPr/>
        </p:nvSpPr>
        <p:spPr>
          <a:xfrm>
            <a:off x="9395521" y="4977645"/>
            <a:ext cx="224815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HelveticaNeueCyr"/>
                <a:cs typeface="Times New Roman" panose="02020603050405020304" pitchFamily="18" charset="0"/>
              </a:rPr>
              <a:t>15 000</a:t>
            </a:r>
            <a:endParaRPr lang="ru-RU" sz="4800" b="1" cap="all" dirty="0">
              <a:solidFill>
                <a:schemeClr val="bg1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CA1FF-21F7-477F-9FFA-80AD5F8BBC38}"/>
              </a:ext>
            </a:extLst>
          </p:cNvPr>
          <p:cNvSpPr txBox="1"/>
          <p:nvPr/>
        </p:nvSpPr>
        <p:spPr>
          <a:xfrm>
            <a:off x="8945420" y="5671916"/>
            <a:ext cx="3119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rgbClr val="002060"/>
                </a:solidFill>
                <a:effectLst/>
                <a:latin typeface="HelveticaNeueCyr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УЭО подаст заявления на все 100 контейнеров в 1 ДТ и заплатит 15 000 руб. сборов за все контейнеры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F5708-11BD-4FFD-8A3D-7A9F9E03819C}"/>
              </a:ext>
            </a:extLst>
          </p:cNvPr>
          <p:cNvSpPr txBox="1"/>
          <p:nvPr/>
        </p:nvSpPr>
        <p:spPr>
          <a:xfrm>
            <a:off x="3447715" y="4453825"/>
            <a:ext cx="2198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Без УЭО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936EC3-4E94-4BF0-8EB8-4BDB0605CFB0}"/>
              </a:ext>
            </a:extLst>
          </p:cNvPr>
          <p:cNvSpPr txBox="1"/>
          <p:nvPr/>
        </p:nvSpPr>
        <p:spPr>
          <a:xfrm>
            <a:off x="9761368" y="4446709"/>
            <a:ext cx="2198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С УЭО</a:t>
            </a:r>
          </a:p>
        </p:txBody>
      </p:sp>
    </p:spTree>
    <p:extLst>
      <p:ext uri="{BB962C8B-B14F-4D97-AF65-F5344CB8AC3E}">
        <p14:creationId xmlns:p14="http://schemas.microsoft.com/office/powerpoint/2010/main" val="388248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52280DE-8687-4FE7-B538-0BB0978002D8}"/>
              </a:ext>
            </a:extLst>
          </p:cNvPr>
          <p:cNvSpPr/>
          <p:nvPr/>
        </p:nvSpPr>
        <p:spPr>
          <a:xfrm>
            <a:off x="-2218396" y="-1824519"/>
            <a:ext cx="4932093" cy="493209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0FB92-5685-4EE9-9374-500D7674236D}"/>
              </a:ext>
            </a:extLst>
          </p:cNvPr>
          <p:cNvSpPr txBox="1"/>
          <p:nvPr/>
        </p:nvSpPr>
        <p:spPr>
          <a:xfrm>
            <a:off x="481532" y="1210065"/>
            <a:ext cx="2075738" cy="114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5900"/>
              </a:lnSpc>
              <a:spcAft>
                <a:spcPts val="800"/>
              </a:spcAft>
            </a:pPr>
            <a:r>
              <a:rPr lang="ru-RU" sz="16600" b="1" cap="all" dirty="0">
                <a:solidFill>
                  <a:schemeClr val="bg1"/>
                </a:solidFill>
                <a:effectLst/>
                <a:latin typeface="HelveticaNeueCyr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A60A7-723B-4454-B188-49B3BF830C6B}"/>
              </a:ext>
            </a:extLst>
          </p:cNvPr>
          <p:cNvSpPr txBox="1"/>
          <p:nvPr/>
        </p:nvSpPr>
        <p:spPr>
          <a:xfrm>
            <a:off x="3081502" y="2783065"/>
            <a:ext cx="5262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При транзите грузов УЭО </a:t>
            </a:r>
            <a:r>
              <a:rPr lang="ru-RU" b="1" dirty="0">
                <a:solidFill>
                  <a:srgbClr val="002060"/>
                </a:solidFill>
              </a:rPr>
              <a:t>не применяется обеспечение </a:t>
            </a:r>
            <a:r>
              <a:rPr lang="ru-RU" dirty="0">
                <a:solidFill>
                  <a:srgbClr val="002060"/>
                </a:solidFill>
              </a:rPr>
              <a:t>уплаты платежей, что позволяет снизить стоимость таможенного транзита.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EED7E-59E4-4BBF-9D54-C9836301E4F6}"/>
              </a:ext>
            </a:extLst>
          </p:cNvPr>
          <p:cNvSpPr txBox="1"/>
          <p:nvPr/>
        </p:nvSpPr>
        <p:spPr>
          <a:xfrm>
            <a:off x="2232900" y="335763"/>
            <a:ext cx="69312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ТРАНЗИТ ОТ ГРАНИЦЫ </a:t>
            </a:r>
            <a:r>
              <a:rPr lang="ru-RU" sz="4800" b="1" cap="all" dirty="0">
                <a:solidFill>
                  <a:srgbClr val="00B0F0"/>
                </a:solidFill>
                <a:latin typeface="HelveticaNeueCyr"/>
                <a:cs typeface="Times New Roman" panose="02020603050405020304" pitchFamily="18" charset="0"/>
              </a:rPr>
              <a:t>БЕЗ ОБЕСПЕЧЕНИЯ</a:t>
            </a:r>
            <a:endParaRPr lang="ru-RU" sz="48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2AF1974-1561-40BC-90A9-D1C31DA2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901" y="3030743"/>
            <a:ext cx="704971" cy="7049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57A03F-F8C6-4056-9BB5-8864E0C3D3E1}"/>
              </a:ext>
            </a:extLst>
          </p:cNvPr>
          <p:cNvSpPr txBox="1"/>
          <p:nvPr/>
        </p:nvSpPr>
        <p:spPr>
          <a:xfrm>
            <a:off x="3081502" y="3902285"/>
            <a:ext cx="3856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В качестве меры обеспечения используется не таможенный перевозчик или МДП, а </a:t>
            </a:r>
            <a:r>
              <a:rPr lang="ru-RU" b="1" dirty="0">
                <a:solidFill>
                  <a:srgbClr val="002060"/>
                </a:solidFill>
              </a:rPr>
              <a:t>статус УЭО. </a:t>
            </a:r>
          </a:p>
        </p:txBody>
      </p:sp>
      <p:pic>
        <p:nvPicPr>
          <p:cNvPr id="25" name="Рисунок 2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C3AEF1A-B1EE-40B9-962B-74609FE81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900" y="4149963"/>
            <a:ext cx="704971" cy="704971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3E997218-FBDE-4632-8B5C-0A6EF82BDD82}"/>
              </a:ext>
            </a:extLst>
          </p:cNvPr>
          <p:cNvSpPr/>
          <p:nvPr/>
        </p:nvSpPr>
        <p:spPr>
          <a:xfrm>
            <a:off x="7389168" y="2783066"/>
            <a:ext cx="5596475" cy="5524720"/>
          </a:xfrm>
          <a:prstGeom prst="ellipse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D3640E-1904-4197-8888-2CD4BC42B80C}"/>
              </a:ext>
            </a:extLst>
          </p:cNvPr>
          <p:cNvSpPr txBox="1"/>
          <p:nvPr/>
        </p:nvSpPr>
        <p:spPr>
          <a:xfrm>
            <a:off x="8195671" y="4363950"/>
            <a:ext cx="38566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>
                <a:solidFill>
                  <a:schemeClr val="bg1"/>
                </a:solidFill>
                <a:effectLst/>
                <a:latin typeface="HelveticaNeueCyr"/>
              </a:defRPr>
            </a:lvl1pPr>
          </a:lstStyle>
          <a:p>
            <a:r>
              <a:rPr lang="ru-RU" sz="2000" dirty="0"/>
              <a:t>Некоторые клиенты смогли таким образом снизить стоимость транзита груза от порта СПб в Москву </a:t>
            </a:r>
            <a:r>
              <a:rPr lang="ru-RU" sz="2000" b="1" dirty="0"/>
              <a:t>на 5 000 руб. за 1 контейнер</a:t>
            </a:r>
            <a:r>
              <a:rPr lang="ru-RU" sz="2000" dirty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055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D70D57-AD06-4314-942A-B0658AD25A9B}"/>
              </a:ext>
            </a:extLst>
          </p:cNvPr>
          <p:cNvSpPr txBox="1"/>
          <p:nvPr/>
        </p:nvSpPr>
        <p:spPr>
          <a:xfrm>
            <a:off x="516103" y="437363"/>
            <a:ext cx="69312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4600"/>
              </a:lnSpc>
              <a:spcAft>
                <a:spcPts val="800"/>
              </a:spcAft>
            </a:pPr>
            <a:r>
              <a:rPr lang="ru-RU" sz="4800" b="1" cap="all" dirty="0">
                <a:solidFill>
                  <a:srgbClr val="00B0F0"/>
                </a:solidFill>
                <a:latin typeface="HelveticaNeueCyr"/>
                <a:cs typeface="Times New Roman" panose="02020603050405020304" pitchFamily="18" charset="0"/>
              </a:rPr>
              <a:t>Специальные </a:t>
            </a:r>
            <a:r>
              <a:rPr lang="ru-RU" sz="4800" b="1" cap="all" dirty="0">
                <a:solidFill>
                  <a:srgbClr val="002060"/>
                </a:solidFill>
                <a:latin typeface="HelveticaNeueCyr"/>
                <a:cs typeface="Times New Roman" panose="02020603050405020304" pitchFamily="18" charset="0"/>
              </a:rPr>
              <a:t>условия предоставления</a:t>
            </a:r>
            <a:endParaRPr lang="ru-RU" sz="4800" b="1" cap="all" dirty="0">
              <a:solidFill>
                <a:srgbClr val="00B0F0"/>
              </a:solidFill>
              <a:effectLst/>
              <a:latin typeface="HelveticaNeueCy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8CC952F-947F-45A2-AA84-E31886E4DAA0}"/>
              </a:ext>
            </a:extLst>
          </p:cNvPr>
          <p:cNvGrpSpPr/>
          <p:nvPr/>
        </p:nvGrpSpPr>
        <p:grpSpPr>
          <a:xfrm>
            <a:off x="516103" y="2786432"/>
            <a:ext cx="11536197" cy="3267317"/>
            <a:chOff x="516103" y="2312111"/>
            <a:chExt cx="11536197" cy="3267317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D76974-1A3E-4606-BB6F-075DC5CC813D}"/>
                </a:ext>
              </a:extLst>
            </p:cNvPr>
            <p:cNvSpPr/>
            <p:nvPr/>
          </p:nvSpPr>
          <p:spPr>
            <a:xfrm>
              <a:off x="9144903" y="2364950"/>
              <a:ext cx="1663700" cy="1663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E43171E-6292-44BB-B798-69BA07201D8F}"/>
                </a:ext>
              </a:extLst>
            </p:cNvPr>
            <p:cNvSpPr/>
            <p:nvPr/>
          </p:nvSpPr>
          <p:spPr>
            <a:xfrm>
              <a:off x="6277870" y="2364950"/>
              <a:ext cx="1663700" cy="1663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0778850-C7C5-451C-B288-2874BB5692E4}"/>
                </a:ext>
              </a:extLst>
            </p:cNvPr>
            <p:cNvSpPr/>
            <p:nvPr/>
          </p:nvSpPr>
          <p:spPr>
            <a:xfrm>
              <a:off x="3410836" y="2338350"/>
              <a:ext cx="1663700" cy="1663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254ABC4-0130-42C6-B01C-B880EAA298BD}"/>
                </a:ext>
              </a:extLst>
            </p:cNvPr>
            <p:cNvSpPr/>
            <p:nvPr/>
          </p:nvSpPr>
          <p:spPr>
            <a:xfrm>
              <a:off x="543802" y="2312111"/>
              <a:ext cx="1663700" cy="1663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F52A27-B15F-4683-9EE1-9816D8E8C431}"/>
                </a:ext>
              </a:extLst>
            </p:cNvPr>
            <p:cNvSpPr txBox="1"/>
            <p:nvPr/>
          </p:nvSpPr>
          <p:spPr>
            <a:xfrm>
              <a:off x="516103" y="4102100"/>
              <a:ext cx="2227097" cy="645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chemeClr val="bg1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dirty="0">
                  <a:solidFill>
                    <a:srgbClr val="002060"/>
                  </a:solidFill>
                </a:rPr>
                <a:t>Минимальный пакет документов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8FBDC1-19F0-458C-A567-D4C268AC61DF}"/>
                </a:ext>
              </a:extLst>
            </p:cNvPr>
            <p:cNvSpPr txBox="1"/>
            <p:nvPr/>
          </p:nvSpPr>
          <p:spPr>
            <a:xfrm>
              <a:off x="3520106" y="4102100"/>
              <a:ext cx="237949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chemeClr val="bg1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dirty="0">
                  <a:solidFill>
                    <a:srgbClr val="002060"/>
                  </a:solidFill>
                </a:rPr>
                <a:t>Экспресс-технология финансового анализа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1D6566-FDAF-4284-A7B5-39048C58EC2C}"/>
                </a:ext>
              </a:extLst>
            </p:cNvPr>
            <p:cNvSpPr txBox="1"/>
            <p:nvPr/>
          </p:nvSpPr>
          <p:spPr>
            <a:xfrm>
              <a:off x="6277870" y="4106845"/>
              <a:ext cx="20354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chemeClr val="bg1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dirty="0">
                  <a:solidFill>
                    <a:srgbClr val="002060"/>
                  </a:solidFill>
                </a:rPr>
                <a:t>Без требования по поддержанию оборотов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E6A039-8F59-4610-B929-B249F2507003}"/>
                </a:ext>
              </a:extLst>
            </p:cNvPr>
            <p:cNvSpPr txBox="1"/>
            <p:nvPr/>
          </p:nvSpPr>
          <p:spPr>
            <a:xfrm>
              <a:off x="9050503" y="4102100"/>
              <a:ext cx="300179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i="0">
                  <a:solidFill>
                    <a:schemeClr val="bg1"/>
                  </a:solidFill>
                  <a:effectLst/>
                  <a:latin typeface="HelveticaNeueCyr"/>
                </a:defRPr>
              </a:lvl1pPr>
            </a:lstStyle>
            <a:p>
              <a:r>
                <a:rPr lang="ru-RU" dirty="0">
                  <a:solidFill>
                    <a:srgbClr val="002060"/>
                  </a:solidFill>
                </a:rPr>
                <a:t>Возможность предоставления гарантии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при отсутствии расчетного счета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в Банке</a:t>
              </a:r>
            </a:p>
          </p:txBody>
        </p:sp>
        <p:pic>
          <p:nvPicPr>
            <p:cNvPr id="10" name="Рисунок 9" descr="Сейф контур">
              <a:extLst>
                <a:ext uri="{FF2B5EF4-FFF2-40B4-BE49-F238E27FC236}">
                  <a16:creationId xmlns:a16="http://schemas.microsoft.com/office/drawing/2014/main" id="{D6E1965E-8BDC-4D64-A7D3-366BC387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61706" y="2581753"/>
              <a:ext cx="1230094" cy="1230094"/>
            </a:xfrm>
            <a:prstGeom prst="rect">
              <a:avLst/>
            </a:prstGeom>
          </p:spPr>
        </p:pic>
        <p:pic>
          <p:nvPicPr>
            <p:cNvPr id="12" name="Рисунок 11" descr="Статистика контур">
              <a:extLst>
                <a:ext uri="{FF2B5EF4-FFF2-40B4-BE49-F238E27FC236}">
                  <a16:creationId xmlns:a16="http://schemas.microsoft.com/office/drawing/2014/main" id="{C5EA16B7-9933-43B0-BC29-8AFAE67D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4672" y="2581753"/>
              <a:ext cx="1230094" cy="1230094"/>
            </a:xfrm>
            <a:prstGeom prst="rect">
              <a:avLst/>
            </a:prstGeom>
          </p:spPr>
        </p:pic>
        <p:pic>
          <p:nvPicPr>
            <p:cNvPr id="14" name="Рисунок 13" descr="Секундомер 75% контур">
              <a:extLst>
                <a:ext uri="{FF2B5EF4-FFF2-40B4-BE49-F238E27FC236}">
                  <a16:creationId xmlns:a16="http://schemas.microsoft.com/office/drawing/2014/main" id="{18861B71-3478-4C6A-962D-9282421F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37608" y="2522628"/>
              <a:ext cx="1230094" cy="1230094"/>
            </a:xfrm>
            <a:prstGeom prst="rect">
              <a:avLst/>
            </a:prstGeom>
          </p:spPr>
        </p:pic>
        <p:pic>
          <p:nvPicPr>
            <p:cNvPr id="16" name="Рисунок 15" descr="Список контур">
              <a:extLst>
                <a:ext uri="{FF2B5EF4-FFF2-40B4-BE49-F238E27FC236}">
                  <a16:creationId xmlns:a16="http://schemas.microsoft.com/office/drawing/2014/main" id="{687FA388-A416-428A-AD70-9388FD4D0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0605" y="2555153"/>
              <a:ext cx="1230094" cy="123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460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707</Words>
  <Application>Microsoft Office PowerPoint</Application>
  <PresentationFormat>Широкоэкранный</PresentationFormat>
  <Paragraphs>103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HelveticaNeueCyr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Стар</dc:creator>
  <cp:lastModifiedBy>serg serg</cp:lastModifiedBy>
  <cp:revision>5</cp:revision>
  <dcterms:created xsi:type="dcterms:W3CDTF">2021-03-02T17:07:50Z</dcterms:created>
  <dcterms:modified xsi:type="dcterms:W3CDTF">2021-03-03T11:57:51Z</dcterms:modified>
</cp:coreProperties>
</file>